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8" r:id="rId4"/>
    <p:sldId id="297" r:id="rId5"/>
    <p:sldId id="298" r:id="rId6"/>
    <p:sldId id="300" r:id="rId7"/>
    <p:sldId id="299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4" r:id="rId17"/>
    <p:sldId id="293" r:id="rId18"/>
    <p:sldId id="275" r:id="rId19"/>
    <p:sldId id="276" r:id="rId20"/>
    <p:sldId id="294" r:id="rId21"/>
    <p:sldId id="278" r:id="rId22"/>
    <p:sldId id="284" r:id="rId23"/>
    <p:sldId id="285" r:id="rId24"/>
    <p:sldId id="286" r:id="rId25"/>
    <p:sldId id="287" r:id="rId26"/>
    <p:sldId id="295" r:id="rId27"/>
    <p:sldId id="296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5BE263C-DBD7-4A20-BB59-AAB30ACAA65A}" styleName="中度样式 3 - 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中度样式 1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9" autoAdjust="0"/>
    <p:restoredTop sz="94660"/>
  </p:normalViewPr>
  <p:slideViewPr>
    <p:cSldViewPr snapToGrid="0">
      <p:cViewPr varScale="1">
        <p:scale>
          <a:sx n="83" d="100"/>
          <a:sy n="83" d="100"/>
        </p:scale>
        <p:origin x="63" y="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nzhe Zhu" userId="f490a506fe6c29e1" providerId="LiveId" clId="{E56E4214-E68D-47E1-82CE-7F54DE9692D0}"/>
    <pc:docChg chg="undo custSel addSld delSld modSld">
      <pc:chgData name="Wenzhe Zhu" userId="f490a506fe6c29e1" providerId="LiveId" clId="{E56E4214-E68D-47E1-82CE-7F54DE9692D0}" dt="2025-03-25T23:17:44.543" v="1424" actId="1076"/>
      <pc:docMkLst>
        <pc:docMk/>
      </pc:docMkLst>
      <pc:sldChg chg="modSp">
        <pc:chgData name="Wenzhe Zhu" userId="f490a506fe6c29e1" providerId="LiveId" clId="{E56E4214-E68D-47E1-82CE-7F54DE9692D0}" dt="2025-03-25T23:14:49.125" v="1294" actId="20577"/>
        <pc:sldMkLst>
          <pc:docMk/>
          <pc:sldMk cId="1694147230" sldId="257"/>
        </pc:sldMkLst>
        <pc:graphicFrameChg chg="mod">
          <ac:chgData name="Wenzhe Zhu" userId="f490a506fe6c29e1" providerId="LiveId" clId="{E56E4214-E68D-47E1-82CE-7F54DE9692D0}" dt="2025-03-25T23:14:49.125" v="1294" actId="20577"/>
          <ac:graphicFrameMkLst>
            <pc:docMk/>
            <pc:sldMk cId="1694147230" sldId="257"/>
            <ac:graphicFrameMk id="5" creationId="{A74B0861-904C-4F71-A7EC-D6477A85B85B}"/>
          </ac:graphicFrameMkLst>
        </pc:graphicFrameChg>
      </pc:sldChg>
      <pc:sldChg chg="del">
        <pc:chgData name="Wenzhe Zhu" userId="f490a506fe6c29e1" providerId="LiveId" clId="{E56E4214-E68D-47E1-82CE-7F54DE9692D0}" dt="2025-03-25T23:10:52.492" v="1091" actId="47"/>
        <pc:sldMkLst>
          <pc:docMk/>
          <pc:sldMk cId="3948212415" sldId="262"/>
        </pc:sldMkLst>
      </pc:sldChg>
      <pc:sldChg chg="del">
        <pc:chgData name="Wenzhe Zhu" userId="f490a506fe6c29e1" providerId="LiveId" clId="{E56E4214-E68D-47E1-82CE-7F54DE9692D0}" dt="2025-03-25T23:10:53.095" v="1092" actId="47"/>
        <pc:sldMkLst>
          <pc:docMk/>
          <pc:sldMk cId="3580720340" sldId="263"/>
        </pc:sldMkLst>
      </pc:sldChg>
      <pc:sldChg chg="addSp delSp modSp mod">
        <pc:chgData name="Wenzhe Zhu" userId="f490a506fe6c29e1" providerId="LiveId" clId="{E56E4214-E68D-47E1-82CE-7F54DE9692D0}" dt="2025-03-25T23:12:07.723" v="1190" actId="478"/>
        <pc:sldMkLst>
          <pc:docMk/>
          <pc:sldMk cId="2079904261" sldId="265"/>
        </pc:sldMkLst>
        <pc:spChg chg="mod">
          <ac:chgData name="Wenzhe Zhu" userId="f490a506fe6c29e1" providerId="LiveId" clId="{E56E4214-E68D-47E1-82CE-7F54DE9692D0}" dt="2025-03-25T23:11:51.103" v="1185" actId="20577"/>
          <ac:spMkLst>
            <pc:docMk/>
            <pc:sldMk cId="2079904261" sldId="265"/>
            <ac:spMk id="3" creationId="{FDA218BA-F40B-45D7-A3D1-7E055E5DA201}"/>
          </ac:spMkLst>
        </pc:spChg>
        <pc:spChg chg="mod">
          <ac:chgData name="Wenzhe Zhu" userId="f490a506fe6c29e1" providerId="LiveId" clId="{E56E4214-E68D-47E1-82CE-7F54DE9692D0}" dt="2025-03-25T23:11:01.470" v="1093" actId="20577"/>
          <ac:spMkLst>
            <pc:docMk/>
            <pc:sldMk cId="2079904261" sldId="265"/>
            <ac:spMk id="9" creationId="{2716F67C-48FC-45D2-BF2A-79937A95684C}"/>
          </ac:spMkLst>
        </pc:spChg>
        <pc:picChg chg="add mod ord">
          <ac:chgData name="Wenzhe Zhu" userId="f490a506fe6c29e1" providerId="LiveId" clId="{E56E4214-E68D-47E1-82CE-7F54DE9692D0}" dt="2025-03-25T23:12:06.472" v="1189" actId="22"/>
          <ac:picMkLst>
            <pc:docMk/>
            <pc:sldMk cId="2079904261" sldId="265"/>
            <ac:picMk id="11" creationId="{5056CF16-7CFA-1766-5827-83DFA3964563}"/>
          </ac:picMkLst>
        </pc:picChg>
      </pc:sldChg>
      <pc:sldChg chg="modSp mod">
        <pc:chgData name="Wenzhe Zhu" userId="f490a506fe6c29e1" providerId="LiveId" clId="{E56E4214-E68D-47E1-82CE-7F54DE9692D0}" dt="2025-03-25T23:12:34.923" v="1194" actId="20577"/>
        <pc:sldMkLst>
          <pc:docMk/>
          <pc:sldMk cId="2158376406" sldId="266"/>
        </pc:sldMkLst>
        <pc:spChg chg="mod">
          <ac:chgData name="Wenzhe Zhu" userId="f490a506fe6c29e1" providerId="LiveId" clId="{E56E4214-E68D-47E1-82CE-7F54DE9692D0}" dt="2025-03-25T23:12:34.923" v="1194" actId="20577"/>
          <ac:spMkLst>
            <pc:docMk/>
            <pc:sldMk cId="2158376406" sldId="266"/>
            <ac:spMk id="3" creationId="{FDA218BA-F40B-45D7-A3D1-7E055E5DA201}"/>
          </ac:spMkLst>
        </pc:spChg>
      </pc:sldChg>
      <pc:sldChg chg="modSp mod">
        <pc:chgData name="Wenzhe Zhu" userId="f490a506fe6c29e1" providerId="LiveId" clId="{E56E4214-E68D-47E1-82CE-7F54DE9692D0}" dt="2025-03-25T23:13:26.044" v="1238" actId="20577"/>
        <pc:sldMkLst>
          <pc:docMk/>
          <pc:sldMk cId="3521950000" sldId="274"/>
        </pc:sldMkLst>
        <pc:spChg chg="mod">
          <ac:chgData name="Wenzhe Zhu" userId="f490a506fe6c29e1" providerId="LiveId" clId="{E56E4214-E68D-47E1-82CE-7F54DE9692D0}" dt="2025-03-25T23:13:26.044" v="1238" actId="20577"/>
          <ac:spMkLst>
            <pc:docMk/>
            <pc:sldMk cId="3521950000" sldId="274"/>
            <ac:spMk id="3" creationId="{013229EE-4B10-43B4-8CD4-E35BA8F8CE82}"/>
          </ac:spMkLst>
        </pc:spChg>
      </pc:sldChg>
      <pc:sldChg chg="modSp mod">
        <pc:chgData name="Wenzhe Zhu" userId="f490a506fe6c29e1" providerId="LiveId" clId="{E56E4214-E68D-47E1-82CE-7F54DE9692D0}" dt="2025-03-25T23:13:50.282" v="1274" actId="20577"/>
        <pc:sldMkLst>
          <pc:docMk/>
          <pc:sldMk cId="887316134" sldId="276"/>
        </pc:sldMkLst>
        <pc:spChg chg="mod">
          <ac:chgData name="Wenzhe Zhu" userId="f490a506fe6c29e1" providerId="LiveId" clId="{E56E4214-E68D-47E1-82CE-7F54DE9692D0}" dt="2025-03-25T23:13:50.282" v="1274" actId="20577"/>
          <ac:spMkLst>
            <pc:docMk/>
            <pc:sldMk cId="887316134" sldId="276"/>
            <ac:spMk id="3" creationId="{013229EE-4B10-43B4-8CD4-E35BA8F8CE82}"/>
          </ac:spMkLst>
        </pc:spChg>
      </pc:sldChg>
      <pc:sldChg chg="del">
        <pc:chgData name="Wenzhe Zhu" userId="f490a506fe6c29e1" providerId="LiveId" clId="{E56E4214-E68D-47E1-82CE-7F54DE9692D0}" dt="2025-03-25T23:14:07.960" v="1275" actId="47"/>
        <pc:sldMkLst>
          <pc:docMk/>
          <pc:sldMk cId="1987938572" sldId="279"/>
        </pc:sldMkLst>
      </pc:sldChg>
      <pc:sldChg chg="del">
        <pc:chgData name="Wenzhe Zhu" userId="f490a506fe6c29e1" providerId="LiveId" clId="{E56E4214-E68D-47E1-82CE-7F54DE9692D0}" dt="2025-03-25T23:14:09.098" v="1276" actId="47"/>
        <pc:sldMkLst>
          <pc:docMk/>
          <pc:sldMk cId="3645800739" sldId="280"/>
        </pc:sldMkLst>
      </pc:sldChg>
      <pc:sldChg chg="del">
        <pc:chgData name="Wenzhe Zhu" userId="f490a506fe6c29e1" providerId="LiveId" clId="{E56E4214-E68D-47E1-82CE-7F54DE9692D0}" dt="2025-03-25T23:14:09.595" v="1277" actId="47"/>
        <pc:sldMkLst>
          <pc:docMk/>
          <pc:sldMk cId="527804393" sldId="281"/>
        </pc:sldMkLst>
      </pc:sldChg>
      <pc:sldChg chg="del">
        <pc:chgData name="Wenzhe Zhu" userId="f490a506fe6c29e1" providerId="LiveId" clId="{E56E4214-E68D-47E1-82CE-7F54DE9692D0}" dt="2025-03-25T23:14:10.111" v="1278" actId="47"/>
        <pc:sldMkLst>
          <pc:docMk/>
          <pc:sldMk cId="1685183618" sldId="282"/>
        </pc:sldMkLst>
      </pc:sldChg>
      <pc:sldChg chg="del">
        <pc:chgData name="Wenzhe Zhu" userId="f490a506fe6c29e1" providerId="LiveId" clId="{E56E4214-E68D-47E1-82CE-7F54DE9692D0}" dt="2025-03-25T23:14:10.595" v="1279" actId="47"/>
        <pc:sldMkLst>
          <pc:docMk/>
          <pc:sldMk cId="2630709144" sldId="283"/>
        </pc:sldMkLst>
      </pc:sldChg>
      <pc:sldChg chg="modSp add del mod">
        <pc:chgData name="Wenzhe Zhu" userId="f490a506fe6c29e1" providerId="LiveId" clId="{E56E4214-E68D-47E1-82CE-7F54DE9692D0}" dt="2025-03-25T23:15:02.044" v="1296" actId="20577"/>
        <pc:sldMkLst>
          <pc:docMk/>
          <pc:sldMk cId="753182422" sldId="284"/>
        </pc:sldMkLst>
        <pc:spChg chg="mod">
          <ac:chgData name="Wenzhe Zhu" userId="f490a506fe6c29e1" providerId="LiveId" clId="{E56E4214-E68D-47E1-82CE-7F54DE9692D0}" dt="2025-03-25T23:15:02.044" v="1296" actId="20577"/>
          <ac:spMkLst>
            <pc:docMk/>
            <pc:sldMk cId="753182422" sldId="284"/>
            <ac:spMk id="9" creationId="{2716F67C-48FC-45D2-BF2A-79937A95684C}"/>
          </ac:spMkLst>
        </pc:spChg>
      </pc:sldChg>
      <pc:sldChg chg="modSp mod">
        <pc:chgData name="Wenzhe Zhu" userId="f490a506fe6c29e1" providerId="LiveId" clId="{E56E4214-E68D-47E1-82CE-7F54DE9692D0}" dt="2025-03-25T23:15:06.029" v="1298" actId="20577"/>
        <pc:sldMkLst>
          <pc:docMk/>
          <pc:sldMk cId="1711122575" sldId="285"/>
        </pc:sldMkLst>
        <pc:spChg chg="mod">
          <ac:chgData name="Wenzhe Zhu" userId="f490a506fe6c29e1" providerId="LiveId" clId="{E56E4214-E68D-47E1-82CE-7F54DE9692D0}" dt="2025-03-25T23:15:06.029" v="1298" actId="20577"/>
          <ac:spMkLst>
            <pc:docMk/>
            <pc:sldMk cId="1711122575" sldId="285"/>
            <ac:spMk id="6" creationId="{7A026F56-2998-4CD0-816E-8BFC47674A18}"/>
          </ac:spMkLst>
        </pc:spChg>
      </pc:sldChg>
      <pc:sldChg chg="modSp mod">
        <pc:chgData name="Wenzhe Zhu" userId="f490a506fe6c29e1" providerId="LiveId" clId="{E56E4214-E68D-47E1-82CE-7F54DE9692D0}" dt="2025-03-25T23:15:09.788" v="1300" actId="20577"/>
        <pc:sldMkLst>
          <pc:docMk/>
          <pc:sldMk cId="3387412684" sldId="286"/>
        </pc:sldMkLst>
        <pc:spChg chg="mod">
          <ac:chgData name="Wenzhe Zhu" userId="f490a506fe6c29e1" providerId="LiveId" clId="{E56E4214-E68D-47E1-82CE-7F54DE9692D0}" dt="2025-03-25T23:15:09.788" v="1300" actId="20577"/>
          <ac:spMkLst>
            <pc:docMk/>
            <pc:sldMk cId="3387412684" sldId="286"/>
            <ac:spMk id="6" creationId="{7A026F56-2998-4CD0-816E-8BFC47674A18}"/>
          </ac:spMkLst>
        </pc:spChg>
      </pc:sldChg>
      <pc:sldChg chg="modSp mod">
        <pc:chgData name="Wenzhe Zhu" userId="f490a506fe6c29e1" providerId="LiveId" clId="{E56E4214-E68D-47E1-82CE-7F54DE9692D0}" dt="2025-03-25T23:15:15.692" v="1302" actId="20577"/>
        <pc:sldMkLst>
          <pc:docMk/>
          <pc:sldMk cId="3631940742" sldId="287"/>
        </pc:sldMkLst>
        <pc:spChg chg="mod">
          <ac:chgData name="Wenzhe Zhu" userId="f490a506fe6c29e1" providerId="LiveId" clId="{E56E4214-E68D-47E1-82CE-7F54DE9692D0}" dt="2025-03-25T23:15:15.692" v="1302" actId="20577"/>
          <ac:spMkLst>
            <pc:docMk/>
            <pc:sldMk cId="3631940742" sldId="287"/>
            <ac:spMk id="9" creationId="{2716F67C-48FC-45D2-BF2A-79937A95684C}"/>
          </ac:spMkLst>
        </pc:spChg>
      </pc:sldChg>
      <pc:sldChg chg="modSp mod">
        <pc:chgData name="Wenzhe Zhu" userId="f490a506fe6c29e1" providerId="LiveId" clId="{E56E4214-E68D-47E1-82CE-7F54DE9692D0}" dt="2025-03-25T23:09:51.350" v="1075" actId="20577"/>
        <pc:sldMkLst>
          <pc:docMk/>
          <pc:sldMk cId="3408830533" sldId="288"/>
        </pc:sldMkLst>
        <pc:spChg chg="mod">
          <ac:chgData name="Wenzhe Zhu" userId="f490a506fe6c29e1" providerId="LiveId" clId="{E56E4214-E68D-47E1-82CE-7F54DE9692D0}" dt="2025-03-25T23:09:51.350" v="1075" actId="20577"/>
          <ac:spMkLst>
            <pc:docMk/>
            <pc:sldMk cId="3408830533" sldId="288"/>
            <ac:spMk id="3" creationId="{79D5FA85-D943-4DEF-8457-DAAED88025BC}"/>
          </ac:spMkLst>
        </pc:spChg>
        <pc:graphicFrameChg chg="mod">
          <ac:chgData name="Wenzhe Zhu" userId="f490a506fe6c29e1" providerId="LiveId" clId="{E56E4214-E68D-47E1-82CE-7F54DE9692D0}" dt="2025-03-25T22:59:35.963" v="15" actId="20577"/>
          <ac:graphicFrameMkLst>
            <pc:docMk/>
            <pc:sldMk cId="3408830533" sldId="288"/>
            <ac:graphicFrameMk id="10" creationId="{EF398397-66F6-49ED-B9C6-FE9D9422C636}"/>
          </ac:graphicFrameMkLst>
        </pc:graphicFrameChg>
      </pc:sldChg>
      <pc:sldChg chg="del">
        <pc:chgData name="Wenzhe Zhu" userId="f490a506fe6c29e1" providerId="LiveId" clId="{E56E4214-E68D-47E1-82CE-7F54DE9692D0}" dt="2025-03-25T23:10:51.469" v="1090" actId="47"/>
        <pc:sldMkLst>
          <pc:docMk/>
          <pc:sldMk cId="21444427" sldId="289"/>
        </pc:sldMkLst>
      </pc:sldChg>
      <pc:sldChg chg="del">
        <pc:chgData name="Wenzhe Zhu" userId="f490a506fe6c29e1" providerId="LiveId" clId="{E56E4214-E68D-47E1-82CE-7F54DE9692D0}" dt="2025-03-25T23:14:17.065" v="1282" actId="47"/>
        <pc:sldMkLst>
          <pc:docMk/>
          <pc:sldMk cId="2871486302" sldId="290"/>
        </pc:sldMkLst>
      </pc:sldChg>
      <pc:sldChg chg="del">
        <pc:chgData name="Wenzhe Zhu" userId="f490a506fe6c29e1" providerId="LiveId" clId="{E56E4214-E68D-47E1-82CE-7F54DE9692D0}" dt="2025-03-25T23:14:17.921" v="1283" actId="47"/>
        <pc:sldMkLst>
          <pc:docMk/>
          <pc:sldMk cId="2159398092" sldId="291"/>
        </pc:sldMkLst>
      </pc:sldChg>
      <pc:sldChg chg="del">
        <pc:chgData name="Wenzhe Zhu" userId="f490a506fe6c29e1" providerId="LiveId" clId="{E56E4214-E68D-47E1-82CE-7F54DE9692D0}" dt="2025-03-25T23:14:18.467" v="1284" actId="47"/>
        <pc:sldMkLst>
          <pc:docMk/>
          <pc:sldMk cId="137088531" sldId="292"/>
        </pc:sldMkLst>
      </pc:sldChg>
      <pc:sldChg chg="delSp modSp mod">
        <pc:chgData name="Wenzhe Zhu" userId="f490a506fe6c29e1" providerId="LiveId" clId="{E56E4214-E68D-47E1-82CE-7F54DE9692D0}" dt="2025-03-25T23:17:44.543" v="1424" actId="1076"/>
        <pc:sldMkLst>
          <pc:docMk/>
          <pc:sldMk cId="3566508624" sldId="296"/>
        </pc:sldMkLst>
        <pc:spChg chg="mod">
          <ac:chgData name="Wenzhe Zhu" userId="f490a506fe6c29e1" providerId="LiveId" clId="{E56E4214-E68D-47E1-82CE-7F54DE9692D0}" dt="2025-03-25T23:17:37.768" v="1423" actId="20577"/>
          <ac:spMkLst>
            <pc:docMk/>
            <pc:sldMk cId="3566508624" sldId="296"/>
            <ac:spMk id="12" creationId="{5DD849F3-9E60-4337-9221-266DF266C2DC}"/>
          </ac:spMkLst>
        </pc:spChg>
        <pc:graphicFrameChg chg="mod modGraphic">
          <ac:chgData name="Wenzhe Zhu" userId="f490a506fe6c29e1" providerId="LiveId" clId="{E56E4214-E68D-47E1-82CE-7F54DE9692D0}" dt="2025-03-25T23:17:44.543" v="1424" actId="1076"/>
          <ac:graphicFrameMkLst>
            <pc:docMk/>
            <pc:sldMk cId="3566508624" sldId="296"/>
            <ac:graphicFrameMk id="10" creationId="{908182F0-B608-4C5C-88CB-A3DA2C82EE26}"/>
          </ac:graphicFrameMkLst>
        </pc:graphicFrameChg>
      </pc:sldChg>
      <pc:sldChg chg="modSp add mod">
        <pc:chgData name="Wenzhe Zhu" userId="f490a506fe6c29e1" providerId="LiveId" clId="{E56E4214-E68D-47E1-82CE-7F54DE9692D0}" dt="2025-03-25T23:06:38.243" v="741" actId="20577"/>
        <pc:sldMkLst>
          <pc:docMk/>
          <pc:sldMk cId="3630087941" sldId="297"/>
        </pc:sldMkLst>
        <pc:spChg chg="mod">
          <ac:chgData name="Wenzhe Zhu" userId="f490a506fe6c29e1" providerId="LiveId" clId="{E56E4214-E68D-47E1-82CE-7F54DE9692D0}" dt="2025-03-25T23:06:38.243" v="741" actId="20577"/>
          <ac:spMkLst>
            <pc:docMk/>
            <pc:sldMk cId="3630087941" sldId="297"/>
            <ac:spMk id="3" creationId="{CF2917A2-6DC7-1CFC-F182-E67A25BC7F1C}"/>
          </ac:spMkLst>
        </pc:spChg>
      </pc:sldChg>
      <pc:sldChg chg="addSp delSp modSp add mod">
        <pc:chgData name="Wenzhe Zhu" userId="f490a506fe6c29e1" providerId="LiveId" clId="{E56E4214-E68D-47E1-82CE-7F54DE9692D0}" dt="2025-03-25T23:06:44.259" v="753" actId="20577"/>
        <pc:sldMkLst>
          <pc:docMk/>
          <pc:sldMk cId="4002837074" sldId="298"/>
        </pc:sldMkLst>
        <pc:spChg chg="mod">
          <ac:chgData name="Wenzhe Zhu" userId="f490a506fe6c29e1" providerId="LiveId" clId="{E56E4214-E68D-47E1-82CE-7F54DE9692D0}" dt="2025-03-25T23:06:44.259" v="753" actId="20577"/>
          <ac:spMkLst>
            <pc:docMk/>
            <pc:sldMk cId="4002837074" sldId="298"/>
            <ac:spMk id="3" creationId="{87479955-3EFB-F545-FD7F-EF17DD40F266}"/>
          </ac:spMkLst>
        </pc:spChg>
        <pc:spChg chg="mod">
          <ac:chgData name="Wenzhe Zhu" userId="f490a506fe6c29e1" providerId="LiveId" clId="{E56E4214-E68D-47E1-82CE-7F54DE9692D0}" dt="2025-03-25T23:04:45.982" v="556" actId="20577"/>
          <ac:spMkLst>
            <pc:docMk/>
            <pc:sldMk cId="4002837074" sldId="298"/>
            <ac:spMk id="8" creationId="{19DA8E65-F1A2-8948-0158-3575AAC74C1F}"/>
          </ac:spMkLst>
        </pc:spChg>
        <pc:picChg chg="add mod">
          <ac:chgData name="Wenzhe Zhu" userId="f490a506fe6c29e1" providerId="LiveId" clId="{E56E4214-E68D-47E1-82CE-7F54DE9692D0}" dt="2025-03-25T23:05:07.455" v="559"/>
          <ac:picMkLst>
            <pc:docMk/>
            <pc:sldMk cId="4002837074" sldId="298"/>
            <ac:picMk id="5" creationId="{3357E871-73F3-84D7-E141-AD6F54914988}"/>
          </ac:picMkLst>
        </pc:picChg>
      </pc:sldChg>
      <pc:sldChg chg="addSp delSp modSp add mod">
        <pc:chgData name="Wenzhe Zhu" userId="f490a506fe6c29e1" providerId="LiveId" clId="{E56E4214-E68D-47E1-82CE-7F54DE9692D0}" dt="2025-03-25T23:09:15.349" v="904" actId="20577"/>
        <pc:sldMkLst>
          <pc:docMk/>
          <pc:sldMk cId="2623978011" sldId="299"/>
        </pc:sldMkLst>
        <pc:spChg chg="mod">
          <ac:chgData name="Wenzhe Zhu" userId="f490a506fe6c29e1" providerId="LiveId" clId="{E56E4214-E68D-47E1-82CE-7F54DE9692D0}" dt="2025-03-25T23:09:15.349" v="904" actId="20577"/>
          <ac:spMkLst>
            <pc:docMk/>
            <pc:sldMk cId="2623978011" sldId="299"/>
            <ac:spMk id="3" creationId="{1BD94FC6-B8BC-1276-A858-EE7AE951C0ED}"/>
          </ac:spMkLst>
        </pc:spChg>
        <pc:spChg chg="add mod">
          <ac:chgData name="Wenzhe Zhu" userId="f490a506fe6c29e1" providerId="LiveId" clId="{E56E4214-E68D-47E1-82CE-7F54DE9692D0}" dt="2025-03-25T23:08:00.231" v="785" actId="478"/>
          <ac:spMkLst>
            <pc:docMk/>
            <pc:sldMk cId="2623978011" sldId="299"/>
            <ac:spMk id="4" creationId="{3257935D-53D1-7460-3F3B-E6AEA5761E55}"/>
          </ac:spMkLst>
        </pc:spChg>
        <pc:picChg chg="add mod">
          <ac:chgData name="Wenzhe Zhu" userId="f490a506fe6c29e1" providerId="LiveId" clId="{E56E4214-E68D-47E1-82CE-7F54DE9692D0}" dt="2025-03-25T23:08:10.505" v="788" actId="1076"/>
          <ac:picMkLst>
            <pc:docMk/>
            <pc:sldMk cId="2623978011" sldId="299"/>
            <ac:picMk id="6" creationId="{5F074EC5-EFD8-30CC-FC8D-FC29CF94899E}"/>
          </ac:picMkLst>
        </pc:picChg>
        <pc:picChg chg="add mod">
          <ac:chgData name="Wenzhe Zhu" userId="f490a506fe6c29e1" providerId="LiveId" clId="{E56E4214-E68D-47E1-82CE-7F54DE9692D0}" dt="2025-03-25T23:08:23.575" v="794" actId="1076"/>
          <ac:picMkLst>
            <pc:docMk/>
            <pc:sldMk cId="2623978011" sldId="299"/>
            <ac:picMk id="7" creationId="{C6CF741D-A8EE-2066-03BD-1ECB2075B30B}"/>
          </ac:picMkLst>
        </pc:picChg>
        <pc:picChg chg="add mod">
          <ac:chgData name="Wenzhe Zhu" userId="f490a506fe6c29e1" providerId="LiveId" clId="{E56E4214-E68D-47E1-82CE-7F54DE9692D0}" dt="2025-03-25T23:08:25.714" v="795" actId="1076"/>
          <ac:picMkLst>
            <pc:docMk/>
            <pc:sldMk cId="2623978011" sldId="299"/>
            <ac:picMk id="9" creationId="{7213130A-A9E7-CAA3-26A0-2A20535D6AEC}"/>
          </ac:picMkLst>
        </pc:picChg>
        <pc:picChg chg="add mod">
          <ac:chgData name="Wenzhe Zhu" userId="f490a506fe6c29e1" providerId="LiveId" clId="{E56E4214-E68D-47E1-82CE-7F54DE9692D0}" dt="2025-03-25T23:08:28.292" v="796" actId="1076"/>
          <ac:picMkLst>
            <pc:docMk/>
            <pc:sldMk cId="2623978011" sldId="299"/>
            <ac:picMk id="10" creationId="{13AB78DF-AAED-FADB-1BEF-D9B159ADF6F7}"/>
          </ac:picMkLst>
        </pc:picChg>
      </pc:sldChg>
      <pc:sldChg chg="modSp add mod">
        <pc:chgData name="Wenzhe Zhu" userId="f490a506fe6c29e1" providerId="LiveId" clId="{E56E4214-E68D-47E1-82CE-7F54DE9692D0}" dt="2025-03-25T23:10:42.085" v="1089" actId="20577"/>
        <pc:sldMkLst>
          <pc:docMk/>
          <pc:sldMk cId="179943620" sldId="300"/>
        </pc:sldMkLst>
        <pc:spChg chg="mod">
          <ac:chgData name="Wenzhe Zhu" userId="f490a506fe6c29e1" providerId="LiveId" clId="{E56E4214-E68D-47E1-82CE-7F54DE9692D0}" dt="2025-03-25T23:10:42.085" v="1089" actId="20577"/>
          <ac:spMkLst>
            <pc:docMk/>
            <pc:sldMk cId="179943620" sldId="300"/>
            <ac:spMk id="3" creationId="{A7B94052-C6C3-3FA7-2B1C-34D981AD070C}"/>
          </ac:spMkLst>
        </pc:spChg>
      </pc:sldChg>
    </pc:docChg>
  </pc:docChgLst>
  <pc:docChgLst>
    <pc:chgData name="Wenzhe Zhu" userId="f490a506fe6c29e1" providerId="LiveId" clId="{1ECE39A7-BAE0-486A-981D-A62D30C3A758}"/>
    <pc:docChg chg="custSel modSld">
      <pc:chgData name="Wenzhe Zhu" userId="f490a506fe6c29e1" providerId="LiveId" clId="{1ECE39A7-BAE0-486A-981D-A62D30C3A758}" dt="2025-06-05T07:00:17.996" v="35" actId="207"/>
      <pc:docMkLst>
        <pc:docMk/>
      </pc:docMkLst>
      <pc:sldChg chg="modSp mod">
        <pc:chgData name="Wenzhe Zhu" userId="f490a506fe6c29e1" providerId="LiveId" clId="{1ECE39A7-BAE0-486A-981D-A62D30C3A758}" dt="2025-06-05T06:59:16.073" v="3" actId="13926"/>
        <pc:sldMkLst>
          <pc:docMk/>
          <pc:sldMk cId="2079904261" sldId="265"/>
        </pc:sldMkLst>
        <pc:spChg chg="mod">
          <ac:chgData name="Wenzhe Zhu" userId="f490a506fe6c29e1" providerId="LiveId" clId="{1ECE39A7-BAE0-486A-981D-A62D30C3A758}" dt="2025-06-05T06:59:16.073" v="3" actId="13926"/>
          <ac:spMkLst>
            <pc:docMk/>
            <pc:sldMk cId="2079904261" sldId="265"/>
            <ac:spMk id="3" creationId="{FDA218BA-F40B-45D7-A3D1-7E055E5DA201}"/>
          </ac:spMkLst>
        </pc:spChg>
      </pc:sldChg>
      <pc:sldChg chg="modSp mod">
        <pc:chgData name="Wenzhe Zhu" userId="f490a506fe6c29e1" providerId="LiveId" clId="{1ECE39A7-BAE0-486A-981D-A62D30C3A758}" dt="2025-06-05T06:59:20.111" v="4" actId="108"/>
        <pc:sldMkLst>
          <pc:docMk/>
          <pc:sldMk cId="2158376406" sldId="266"/>
        </pc:sldMkLst>
        <pc:spChg chg="mod">
          <ac:chgData name="Wenzhe Zhu" userId="f490a506fe6c29e1" providerId="LiveId" clId="{1ECE39A7-BAE0-486A-981D-A62D30C3A758}" dt="2025-06-05T06:59:20.111" v="4" actId="108"/>
          <ac:spMkLst>
            <pc:docMk/>
            <pc:sldMk cId="2158376406" sldId="266"/>
            <ac:spMk id="3" creationId="{FDA218BA-F40B-45D7-A3D1-7E055E5DA201}"/>
          </ac:spMkLst>
        </pc:spChg>
      </pc:sldChg>
      <pc:sldChg chg="modSp mod">
        <pc:chgData name="Wenzhe Zhu" userId="f490a506fe6c29e1" providerId="LiveId" clId="{1ECE39A7-BAE0-486A-981D-A62D30C3A758}" dt="2025-06-05T06:59:42.333" v="5" actId="108"/>
        <pc:sldMkLst>
          <pc:docMk/>
          <pc:sldMk cId="3521950000" sldId="274"/>
        </pc:sldMkLst>
        <pc:spChg chg="mod">
          <ac:chgData name="Wenzhe Zhu" userId="f490a506fe6c29e1" providerId="LiveId" clId="{1ECE39A7-BAE0-486A-981D-A62D30C3A758}" dt="2025-06-05T06:59:42.333" v="5" actId="108"/>
          <ac:spMkLst>
            <pc:docMk/>
            <pc:sldMk cId="3521950000" sldId="274"/>
            <ac:spMk id="3" creationId="{013229EE-4B10-43B4-8CD4-E35BA8F8CE82}"/>
          </ac:spMkLst>
        </pc:spChg>
      </pc:sldChg>
      <pc:sldChg chg="modSp mod">
        <pc:chgData name="Wenzhe Zhu" userId="f490a506fe6c29e1" providerId="LiveId" clId="{1ECE39A7-BAE0-486A-981D-A62D30C3A758}" dt="2025-06-05T06:59:48.358" v="6" actId="108"/>
        <pc:sldMkLst>
          <pc:docMk/>
          <pc:sldMk cId="887316134" sldId="276"/>
        </pc:sldMkLst>
        <pc:spChg chg="mod">
          <ac:chgData name="Wenzhe Zhu" userId="f490a506fe6c29e1" providerId="LiveId" clId="{1ECE39A7-BAE0-486A-981D-A62D30C3A758}" dt="2025-06-05T06:59:48.358" v="6" actId="108"/>
          <ac:spMkLst>
            <pc:docMk/>
            <pc:sldMk cId="887316134" sldId="276"/>
            <ac:spMk id="3" creationId="{013229EE-4B10-43B4-8CD4-E35BA8F8CE82}"/>
          </ac:spMkLst>
        </pc:spChg>
      </pc:sldChg>
      <pc:sldChg chg="modSp mod">
        <pc:chgData name="Wenzhe Zhu" userId="f490a506fe6c29e1" providerId="LiveId" clId="{1ECE39A7-BAE0-486A-981D-A62D30C3A758}" dt="2025-06-05T02:22:27.935" v="0" actId="13926"/>
        <pc:sldMkLst>
          <pc:docMk/>
          <pc:sldMk cId="3408830533" sldId="288"/>
        </pc:sldMkLst>
        <pc:spChg chg="mod">
          <ac:chgData name="Wenzhe Zhu" userId="f490a506fe6c29e1" providerId="LiveId" clId="{1ECE39A7-BAE0-486A-981D-A62D30C3A758}" dt="2025-06-05T02:22:27.935" v="0" actId="13926"/>
          <ac:spMkLst>
            <pc:docMk/>
            <pc:sldMk cId="3408830533" sldId="288"/>
            <ac:spMk id="3" creationId="{79D5FA85-D943-4DEF-8457-DAAED88025BC}"/>
          </ac:spMkLst>
        </pc:spChg>
      </pc:sldChg>
      <pc:sldChg chg="modSp mod">
        <pc:chgData name="Wenzhe Zhu" userId="f490a506fe6c29e1" providerId="LiveId" clId="{1ECE39A7-BAE0-486A-981D-A62D30C3A758}" dt="2025-06-05T07:00:17.996" v="35" actId="207"/>
        <pc:sldMkLst>
          <pc:docMk/>
          <pc:sldMk cId="3566508624" sldId="296"/>
        </pc:sldMkLst>
        <pc:graphicFrameChg chg="modGraphic">
          <ac:chgData name="Wenzhe Zhu" userId="f490a506fe6c29e1" providerId="LiveId" clId="{1ECE39A7-BAE0-486A-981D-A62D30C3A758}" dt="2025-06-05T07:00:06.412" v="18" actId="108"/>
          <ac:graphicFrameMkLst>
            <pc:docMk/>
            <pc:sldMk cId="3566508624" sldId="296"/>
            <ac:graphicFrameMk id="8" creationId="{81E619A6-1CB2-4272-9923-BBC08F79C67B}"/>
          </ac:graphicFrameMkLst>
        </pc:graphicFrameChg>
        <pc:graphicFrameChg chg="modGraphic">
          <ac:chgData name="Wenzhe Zhu" userId="f490a506fe6c29e1" providerId="LiveId" clId="{1ECE39A7-BAE0-486A-981D-A62D30C3A758}" dt="2025-06-05T07:00:17.996" v="35" actId="207"/>
          <ac:graphicFrameMkLst>
            <pc:docMk/>
            <pc:sldMk cId="3566508624" sldId="296"/>
            <ac:graphicFrameMk id="10" creationId="{908182F0-B608-4C5C-88CB-A3DA2C82EE26}"/>
          </ac:graphicFrameMkLst>
        </pc:graphicFrameChg>
      </pc:sldChg>
      <pc:sldChg chg="modSp mod">
        <pc:chgData name="Wenzhe Zhu" userId="f490a506fe6c29e1" providerId="LiveId" clId="{1ECE39A7-BAE0-486A-981D-A62D30C3A758}" dt="2025-06-05T02:22:39.606" v="1" actId="13926"/>
        <pc:sldMkLst>
          <pc:docMk/>
          <pc:sldMk cId="4002837074" sldId="298"/>
        </pc:sldMkLst>
        <pc:spChg chg="mod">
          <ac:chgData name="Wenzhe Zhu" userId="f490a506fe6c29e1" providerId="LiveId" clId="{1ECE39A7-BAE0-486A-981D-A62D30C3A758}" dt="2025-06-05T02:22:39.606" v="1" actId="13926"/>
          <ac:spMkLst>
            <pc:docMk/>
            <pc:sldMk cId="4002837074" sldId="298"/>
            <ac:spMk id="3" creationId="{87479955-3EFB-F545-FD7F-EF17DD40F266}"/>
          </ac:spMkLst>
        </pc:spChg>
      </pc:sldChg>
      <pc:sldChg chg="modSp mod">
        <pc:chgData name="Wenzhe Zhu" userId="f490a506fe6c29e1" providerId="LiveId" clId="{1ECE39A7-BAE0-486A-981D-A62D30C3A758}" dt="2025-06-05T02:22:47.776" v="2" actId="13926"/>
        <pc:sldMkLst>
          <pc:docMk/>
          <pc:sldMk cId="2623978011" sldId="299"/>
        </pc:sldMkLst>
        <pc:spChg chg="mod">
          <ac:chgData name="Wenzhe Zhu" userId="f490a506fe6c29e1" providerId="LiveId" clId="{1ECE39A7-BAE0-486A-981D-A62D30C3A758}" dt="2025-06-05T02:22:47.776" v="2" actId="13926"/>
          <ac:spMkLst>
            <pc:docMk/>
            <pc:sldMk cId="2623978011" sldId="299"/>
            <ac:spMk id="3" creationId="{1BD94FC6-B8BC-1276-A858-EE7AE951C0ED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36D7D9-1269-438E-8486-FEBB76D063A8}" type="doc">
      <dgm:prSet loTypeId="urn:microsoft.com/office/officeart/2005/8/layout/process5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zh-CN" altLang="en-US"/>
        </a:p>
      </dgm:t>
    </dgm:pt>
    <dgm:pt modelId="{227307F8-C87C-4176-B03B-8D7531B753F4}">
      <dgm:prSet phldrT="[文本]" custT="1"/>
      <dgm:spPr/>
      <dgm:t>
        <a:bodyPr lIns="36000" rIns="36000"/>
        <a:lstStyle/>
        <a:p>
          <a:r>
            <a:rPr lang="en-US" altLang="zh-CN" sz="1800" dirty="0"/>
            <a:t>1.</a:t>
          </a:r>
          <a:r>
            <a:rPr lang="zh-CN" altLang="en-US" sz="1800" dirty="0"/>
            <a:t>登录</a:t>
          </a:r>
        </a:p>
      </dgm:t>
    </dgm:pt>
    <dgm:pt modelId="{B42484C9-21D8-4494-AA4C-2B7EAE9A1FE5}" type="parTrans" cxnId="{BA619E25-31E7-4016-BAB2-8C04EF62EADF}">
      <dgm:prSet/>
      <dgm:spPr/>
      <dgm:t>
        <a:bodyPr/>
        <a:lstStyle/>
        <a:p>
          <a:endParaRPr lang="zh-CN" altLang="en-US" sz="1800"/>
        </a:p>
      </dgm:t>
    </dgm:pt>
    <dgm:pt modelId="{63E7EBCF-ABB9-4412-A3F9-A8F357788E2D}" type="sibTrans" cxnId="{BA619E25-31E7-4016-BAB2-8C04EF62EADF}">
      <dgm:prSet custT="1"/>
      <dgm:spPr/>
      <dgm:t>
        <a:bodyPr/>
        <a:lstStyle/>
        <a:p>
          <a:endParaRPr lang="zh-CN" altLang="en-US" sz="1800"/>
        </a:p>
      </dgm:t>
    </dgm:pt>
    <dgm:pt modelId="{DD15D5C8-D047-4C81-804A-8D8AB885611A}">
      <dgm:prSet phldrT="[文本]" custT="1"/>
      <dgm:spPr/>
      <dgm:t>
        <a:bodyPr lIns="36000" rIns="36000"/>
        <a:lstStyle/>
        <a:p>
          <a:r>
            <a:rPr lang="en-US" altLang="zh-CN" sz="1800" dirty="0"/>
            <a:t>2.</a:t>
          </a:r>
          <a:r>
            <a:rPr lang="zh-CN" altLang="en-US" sz="1800" dirty="0"/>
            <a:t>进入广场</a:t>
          </a:r>
        </a:p>
      </dgm:t>
    </dgm:pt>
    <dgm:pt modelId="{37D3D892-C8A3-467B-9E19-4A9EEEE57BCE}" type="parTrans" cxnId="{757F738E-0768-471A-BFDB-C85D9CE8378A}">
      <dgm:prSet/>
      <dgm:spPr/>
      <dgm:t>
        <a:bodyPr/>
        <a:lstStyle/>
        <a:p>
          <a:endParaRPr lang="zh-CN" altLang="en-US" sz="1800"/>
        </a:p>
      </dgm:t>
    </dgm:pt>
    <dgm:pt modelId="{BA401843-B88F-4499-BDED-14217198E90C}" type="sibTrans" cxnId="{757F738E-0768-471A-BFDB-C85D9CE8378A}">
      <dgm:prSet custT="1"/>
      <dgm:spPr/>
      <dgm:t>
        <a:bodyPr/>
        <a:lstStyle/>
        <a:p>
          <a:endParaRPr lang="zh-CN" altLang="en-US" sz="1800"/>
        </a:p>
      </dgm:t>
    </dgm:pt>
    <dgm:pt modelId="{5C274FA0-2005-4539-A98B-37351CF4DA0A}">
      <dgm:prSet phldrT="[文本]" custT="1"/>
      <dgm:spPr/>
      <dgm:t>
        <a:bodyPr lIns="36000" rIns="36000"/>
        <a:lstStyle/>
        <a:p>
          <a:r>
            <a:rPr lang="en-US" altLang="zh-CN" sz="1800" dirty="0"/>
            <a:t>3.</a:t>
          </a:r>
          <a:r>
            <a:rPr lang="zh-CN" altLang="en-US" sz="1800" dirty="0"/>
            <a:t>查看学习时间</a:t>
          </a:r>
        </a:p>
      </dgm:t>
    </dgm:pt>
    <dgm:pt modelId="{F4DDDD7A-6581-451D-88F2-A18C56F94D75}" type="parTrans" cxnId="{CDCD4FB8-3921-491F-987E-BD8062E0C0A7}">
      <dgm:prSet/>
      <dgm:spPr/>
      <dgm:t>
        <a:bodyPr/>
        <a:lstStyle/>
        <a:p>
          <a:endParaRPr lang="zh-CN" altLang="en-US" sz="1800"/>
        </a:p>
      </dgm:t>
    </dgm:pt>
    <dgm:pt modelId="{A9175462-9FD4-4270-BF2F-E206F6890110}" type="sibTrans" cxnId="{CDCD4FB8-3921-491F-987E-BD8062E0C0A7}">
      <dgm:prSet custT="1"/>
      <dgm:spPr/>
      <dgm:t>
        <a:bodyPr/>
        <a:lstStyle/>
        <a:p>
          <a:endParaRPr lang="zh-CN" altLang="en-US" sz="1800"/>
        </a:p>
      </dgm:t>
    </dgm:pt>
    <dgm:pt modelId="{E8052457-7044-4DD0-AB5A-39B64012F668}">
      <dgm:prSet phldrT="[文本]" custT="1"/>
      <dgm:spPr/>
      <dgm:t>
        <a:bodyPr lIns="36000" rIns="36000"/>
        <a:lstStyle/>
        <a:p>
          <a:r>
            <a:rPr lang="en-US" altLang="zh-CN" sz="1800" dirty="0"/>
            <a:t>4.</a:t>
          </a:r>
          <a:r>
            <a:rPr lang="zh-CN" altLang="en-US" sz="1800" dirty="0"/>
            <a:t>查看积分及积分规则</a:t>
          </a:r>
        </a:p>
      </dgm:t>
    </dgm:pt>
    <dgm:pt modelId="{7091181F-2ED6-49FA-8FA5-78197DE233AD}" type="parTrans" cxnId="{18BF2193-2673-4D19-8ECC-E120B156AF08}">
      <dgm:prSet/>
      <dgm:spPr/>
      <dgm:t>
        <a:bodyPr/>
        <a:lstStyle/>
        <a:p>
          <a:endParaRPr lang="zh-CN" altLang="en-US" sz="1800"/>
        </a:p>
      </dgm:t>
    </dgm:pt>
    <dgm:pt modelId="{3790031D-563F-48AA-85A3-F4F1B8F1BC78}" type="sibTrans" cxnId="{18BF2193-2673-4D19-8ECC-E120B156AF08}">
      <dgm:prSet custT="1"/>
      <dgm:spPr/>
      <dgm:t>
        <a:bodyPr/>
        <a:lstStyle/>
        <a:p>
          <a:endParaRPr lang="zh-CN" altLang="en-US" sz="1800"/>
        </a:p>
      </dgm:t>
    </dgm:pt>
    <dgm:pt modelId="{DF6B3BC2-6D01-43A8-AF0E-21CE55777E9A}">
      <dgm:prSet phldrT="[文本]" custT="1"/>
      <dgm:spPr/>
      <dgm:t>
        <a:bodyPr lIns="36000" rIns="36000"/>
        <a:lstStyle/>
        <a:p>
          <a:r>
            <a:rPr lang="en-US" altLang="zh-CN" sz="1800" dirty="0"/>
            <a:t>5.</a:t>
          </a:r>
          <a:r>
            <a:rPr lang="zh-CN" altLang="en-US" sz="1800" dirty="0"/>
            <a:t>知识点检索与学习</a:t>
          </a:r>
        </a:p>
      </dgm:t>
    </dgm:pt>
    <dgm:pt modelId="{0BCCFC3C-E882-4003-A8C9-7E40972806B0}" type="parTrans" cxnId="{33D4E596-1149-4A89-B243-1AFA9EF465CC}">
      <dgm:prSet/>
      <dgm:spPr/>
      <dgm:t>
        <a:bodyPr/>
        <a:lstStyle/>
        <a:p>
          <a:endParaRPr lang="zh-CN" altLang="en-US" sz="1800"/>
        </a:p>
      </dgm:t>
    </dgm:pt>
    <dgm:pt modelId="{CBE50A87-95E7-4BE0-B454-67993BFB6922}" type="sibTrans" cxnId="{33D4E596-1149-4A89-B243-1AFA9EF465CC}">
      <dgm:prSet custT="1"/>
      <dgm:spPr/>
      <dgm:t>
        <a:bodyPr/>
        <a:lstStyle/>
        <a:p>
          <a:endParaRPr lang="zh-CN" altLang="en-US" sz="1800"/>
        </a:p>
      </dgm:t>
    </dgm:pt>
    <dgm:pt modelId="{0F872E77-82E7-49A1-BB83-AFFB5E579916}">
      <dgm:prSet phldrT="[文本]" custT="1"/>
      <dgm:spPr/>
      <dgm:t>
        <a:bodyPr lIns="36000" rIns="36000"/>
        <a:lstStyle/>
        <a:p>
          <a:r>
            <a:rPr lang="en-US" altLang="zh-CN" sz="1800" dirty="0"/>
            <a:t>6.</a:t>
          </a:r>
          <a:r>
            <a:rPr lang="zh-CN" altLang="en-US" sz="1800" dirty="0"/>
            <a:t>回顾学习轨迹</a:t>
          </a:r>
        </a:p>
      </dgm:t>
    </dgm:pt>
    <dgm:pt modelId="{7C303469-4E24-4F46-AA51-7AE01C8857A6}" type="parTrans" cxnId="{080D4F61-4426-4550-91AA-C0AC8DAA52E9}">
      <dgm:prSet/>
      <dgm:spPr/>
      <dgm:t>
        <a:bodyPr/>
        <a:lstStyle/>
        <a:p>
          <a:endParaRPr lang="zh-CN" altLang="en-US" sz="1800"/>
        </a:p>
      </dgm:t>
    </dgm:pt>
    <dgm:pt modelId="{355B6C44-CB27-4BEC-8904-07E454B85778}" type="sibTrans" cxnId="{080D4F61-4426-4550-91AA-C0AC8DAA52E9}">
      <dgm:prSet custT="1"/>
      <dgm:spPr/>
      <dgm:t>
        <a:bodyPr/>
        <a:lstStyle/>
        <a:p>
          <a:endParaRPr lang="zh-CN" altLang="en-US" sz="1800"/>
        </a:p>
      </dgm:t>
    </dgm:pt>
    <dgm:pt modelId="{BACBC040-1843-4D94-BD7B-5DD864180099}">
      <dgm:prSet phldrT="[文本]" custT="1"/>
      <dgm:spPr/>
      <dgm:t>
        <a:bodyPr lIns="36000" rIns="36000"/>
        <a:lstStyle/>
        <a:p>
          <a:r>
            <a:rPr lang="en-US" altLang="zh-CN" sz="1800" dirty="0"/>
            <a:t>7.</a:t>
          </a:r>
          <a:r>
            <a:rPr lang="zh-CN" altLang="en-US" sz="1800" dirty="0"/>
            <a:t>成绩查询</a:t>
          </a:r>
        </a:p>
      </dgm:t>
    </dgm:pt>
    <dgm:pt modelId="{FA658425-0A97-425F-A613-E8F488773BE0}" type="parTrans" cxnId="{39CF6629-A65E-41FE-87CC-F4F91067FA52}">
      <dgm:prSet/>
      <dgm:spPr/>
      <dgm:t>
        <a:bodyPr/>
        <a:lstStyle/>
        <a:p>
          <a:endParaRPr lang="zh-CN" altLang="en-US" sz="1800"/>
        </a:p>
      </dgm:t>
    </dgm:pt>
    <dgm:pt modelId="{01229A38-0085-4C0E-A77F-088092FDA5DE}" type="sibTrans" cxnId="{39CF6629-A65E-41FE-87CC-F4F91067FA52}">
      <dgm:prSet/>
      <dgm:spPr/>
      <dgm:t>
        <a:bodyPr/>
        <a:lstStyle/>
        <a:p>
          <a:endParaRPr lang="zh-CN" altLang="en-US" sz="1800"/>
        </a:p>
      </dgm:t>
    </dgm:pt>
    <dgm:pt modelId="{CF4E11C6-4B82-445D-86D0-F9E3C4E8A5A4}" type="pres">
      <dgm:prSet presAssocID="{A636D7D9-1269-438E-8486-FEBB76D063A8}" presName="diagram" presStyleCnt="0">
        <dgm:presLayoutVars>
          <dgm:dir/>
          <dgm:resizeHandles val="exact"/>
        </dgm:presLayoutVars>
      </dgm:prSet>
      <dgm:spPr/>
    </dgm:pt>
    <dgm:pt modelId="{C3A45E54-F208-48C1-97AD-4AF89DEB2C65}" type="pres">
      <dgm:prSet presAssocID="{227307F8-C87C-4176-B03B-8D7531B753F4}" presName="node" presStyleLbl="node1" presStyleIdx="0" presStyleCnt="7">
        <dgm:presLayoutVars>
          <dgm:bulletEnabled val="1"/>
        </dgm:presLayoutVars>
      </dgm:prSet>
      <dgm:spPr/>
    </dgm:pt>
    <dgm:pt modelId="{5A391F35-921B-4AF2-98D4-D2FA081433C3}" type="pres">
      <dgm:prSet presAssocID="{63E7EBCF-ABB9-4412-A3F9-A8F357788E2D}" presName="sibTrans" presStyleLbl="sibTrans2D1" presStyleIdx="0" presStyleCnt="6"/>
      <dgm:spPr/>
    </dgm:pt>
    <dgm:pt modelId="{05C69D49-3E57-4410-9F5C-4031AC0EC8D7}" type="pres">
      <dgm:prSet presAssocID="{63E7EBCF-ABB9-4412-A3F9-A8F357788E2D}" presName="connectorText" presStyleLbl="sibTrans2D1" presStyleIdx="0" presStyleCnt="6"/>
      <dgm:spPr/>
    </dgm:pt>
    <dgm:pt modelId="{ACB97C79-E9E9-4EDD-82FA-739BFB04EA8F}" type="pres">
      <dgm:prSet presAssocID="{DD15D5C8-D047-4C81-804A-8D8AB885611A}" presName="node" presStyleLbl="node1" presStyleIdx="1" presStyleCnt="7">
        <dgm:presLayoutVars>
          <dgm:bulletEnabled val="1"/>
        </dgm:presLayoutVars>
      </dgm:prSet>
      <dgm:spPr/>
    </dgm:pt>
    <dgm:pt modelId="{18EAB218-AF8A-47CF-975D-285489B48B6E}" type="pres">
      <dgm:prSet presAssocID="{BA401843-B88F-4499-BDED-14217198E90C}" presName="sibTrans" presStyleLbl="sibTrans2D1" presStyleIdx="1" presStyleCnt="6"/>
      <dgm:spPr/>
    </dgm:pt>
    <dgm:pt modelId="{AACB5A35-AAC8-4E8B-B98E-71B77E26F977}" type="pres">
      <dgm:prSet presAssocID="{BA401843-B88F-4499-BDED-14217198E90C}" presName="connectorText" presStyleLbl="sibTrans2D1" presStyleIdx="1" presStyleCnt="6"/>
      <dgm:spPr/>
    </dgm:pt>
    <dgm:pt modelId="{D88C40B4-74A4-49A6-9A1E-4D42D4BBADA8}" type="pres">
      <dgm:prSet presAssocID="{5C274FA0-2005-4539-A98B-37351CF4DA0A}" presName="node" presStyleLbl="node1" presStyleIdx="2" presStyleCnt="7">
        <dgm:presLayoutVars>
          <dgm:bulletEnabled val="1"/>
        </dgm:presLayoutVars>
      </dgm:prSet>
      <dgm:spPr/>
    </dgm:pt>
    <dgm:pt modelId="{34A83614-D79E-462B-AC8E-56B3FAB7160B}" type="pres">
      <dgm:prSet presAssocID="{A9175462-9FD4-4270-BF2F-E206F6890110}" presName="sibTrans" presStyleLbl="sibTrans2D1" presStyleIdx="2" presStyleCnt="6"/>
      <dgm:spPr/>
    </dgm:pt>
    <dgm:pt modelId="{1410C67E-C83B-45F3-8D04-354B2A6A71C2}" type="pres">
      <dgm:prSet presAssocID="{A9175462-9FD4-4270-BF2F-E206F6890110}" presName="connectorText" presStyleLbl="sibTrans2D1" presStyleIdx="2" presStyleCnt="6"/>
      <dgm:spPr/>
    </dgm:pt>
    <dgm:pt modelId="{928A0AA9-7B12-4988-8B38-E9D0DA4B25BD}" type="pres">
      <dgm:prSet presAssocID="{E8052457-7044-4DD0-AB5A-39B64012F668}" presName="node" presStyleLbl="node1" presStyleIdx="3" presStyleCnt="7">
        <dgm:presLayoutVars>
          <dgm:bulletEnabled val="1"/>
        </dgm:presLayoutVars>
      </dgm:prSet>
      <dgm:spPr/>
    </dgm:pt>
    <dgm:pt modelId="{181724C6-7D75-4F9F-9BF1-4943F561C295}" type="pres">
      <dgm:prSet presAssocID="{3790031D-563F-48AA-85A3-F4F1B8F1BC78}" presName="sibTrans" presStyleLbl="sibTrans2D1" presStyleIdx="3" presStyleCnt="6"/>
      <dgm:spPr/>
    </dgm:pt>
    <dgm:pt modelId="{0D5C5F04-9818-4108-A9F3-AADA637CD993}" type="pres">
      <dgm:prSet presAssocID="{3790031D-563F-48AA-85A3-F4F1B8F1BC78}" presName="connectorText" presStyleLbl="sibTrans2D1" presStyleIdx="3" presStyleCnt="6"/>
      <dgm:spPr/>
    </dgm:pt>
    <dgm:pt modelId="{69661BAE-F1FC-4E23-85E8-21804F9CD487}" type="pres">
      <dgm:prSet presAssocID="{DF6B3BC2-6D01-43A8-AF0E-21CE55777E9A}" presName="node" presStyleLbl="node1" presStyleIdx="4" presStyleCnt="7">
        <dgm:presLayoutVars>
          <dgm:bulletEnabled val="1"/>
        </dgm:presLayoutVars>
      </dgm:prSet>
      <dgm:spPr/>
    </dgm:pt>
    <dgm:pt modelId="{5AAA1716-E235-48C0-9045-C3F814269685}" type="pres">
      <dgm:prSet presAssocID="{CBE50A87-95E7-4BE0-B454-67993BFB6922}" presName="sibTrans" presStyleLbl="sibTrans2D1" presStyleIdx="4" presStyleCnt="6"/>
      <dgm:spPr/>
    </dgm:pt>
    <dgm:pt modelId="{3E7EA48C-D42B-4395-8E60-845D149B957C}" type="pres">
      <dgm:prSet presAssocID="{CBE50A87-95E7-4BE0-B454-67993BFB6922}" presName="connectorText" presStyleLbl="sibTrans2D1" presStyleIdx="4" presStyleCnt="6"/>
      <dgm:spPr/>
    </dgm:pt>
    <dgm:pt modelId="{299CC3A1-F92B-4A03-A2A4-4CA490264775}" type="pres">
      <dgm:prSet presAssocID="{0F872E77-82E7-49A1-BB83-AFFB5E579916}" presName="node" presStyleLbl="node1" presStyleIdx="5" presStyleCnt="7">
        <dgm:presLayoutVars>
          <dgm:bulletEnabled val="1"/>
        </dgm:presLayoutVars>
      </dgm:prSet>
      <dgm:spPr/>
    </dgm:pt>
    <dgm:pt modelId="{A85674E1-179C-400D-8AE3-3973F8C1FE8D}" type="pres">
      <dgm:prSet presAssocID="{355B6C44-CB27-4BEC-8904-07E454B85778}" presName="sibTrans" presStyleLbl="sibTrans2D1" presStyleIdx="5" presStyleCnt="6"/>
      <dgm:spPr/>
    </dgm:pt>
    <dgm:pt modelId="{E38F7819-DF6A-4531-B468-D1FD00FD9A7A}" type="pres">
      <dgm:prSet presAssocID="{355B6C44-CB27-4BEC-8904-07E454B85778}" presName="connectorText" presStyleLbl="sibTrans2D1" presStyleIdx="5" presStyleCnt="6"/>
      <dgm:spPr/>
    </dgm:pt>
    <dgm:pt modelId="{0CB18ABA-CCEF-4216-B99F-4CC28A9D84BF}" type="pres">
      <dgm:prSet presAssocID="{BACBC040-1843-4D94-BD7B-5DD864180099}" presName="node" presStyleLbl="node1" presStyleIdx="6" presStyleCnt="7">
        <dgm:presLayoutVars>
          <dgm:bulletEnabled val="1"/>
        </dgm:presLayoutVars>
      </dgm:prSet>
      <dgm:spPr/>
    </dgm:pt>
  </dgm:ptLst>
  <dgm:cxnLst>
    <dgm:cxn modelId="{96F22D07-6B6D-4E5F-A443-01E728824518}" type="presOf" srcId="{CBE50A87-95E7-4BE0-B454-67993BFB6922}" destId="{3E7EA48C-D42B-4395-8E60-845D149B957C}" srcOrd="1" destOrd="0" presId="urn:microsoft.com/office/officeart/2005/8/layout/process5"/>
    <dgm:cxn modelId="{046F0E10-261B-4438-ADA7-26E84C769785}" type="presOf" srcId="{BA401843-B88F-4499-BDED-14217198E90C}" destId="{18EAB218-AF8A-47CF-975D-285489B48B6E}" srcOrd="0" destOrd="0" presId="urn:microsoft.com/office/officeart/2005/8/layout/process5"/>
    <dgm:cxn modelId="{6F39E312-F069-4D0C-8E3D-9154E1E88A73}" type="presOf" srcId="{A9175462-9FD4-4270-BF2F-E206F6890110}" destId="{1410C67E-C83B-45F3-8D04-354B2A6A71C2}" srcOrd="1" destOrd="0" presId="urn:microsoft.com/office/officeart/2005/8/layout/process5"/>
    <dgm:cxn modelId="{03ABBC17-A7D2-4B2F-8402-7533C633CFD2}" type="presOf" srcId="{355B6C44-CB27-4BEC-8904-07E454B85778}" destId="{E38F7819-DF6A-4531-B468-D1FD00FD9A7A}" srcOrd="1" destOrd="0" presId="urn:microsoft.com/office/officeart/2005/8/layout/process5"/>
    <dgm:cxn modelId="{1018501E-FD86-4970-9D6C-9990FD50F4F5}" type="presOf" srcId="{BA401843-B88F-4499-BDED-14217198E90C}" destId="{AACB5A35-AAC8-4E8B-B98E-71B77E26F977}" srcOrd="1" destOrd="0" presId="urn:microsoft.com/office/officeart/2005/8/layout/process5"/>
    <dgm:cxn modelId="{BA619E25-31E7-4016-BAB2-8C04EF62EADF}" srcId="{A636D7D9-1269-438E-8486-FEBB76D063A8}" destId="{227307F8-C87C-4176-B03B-8D7531B753F4}" srcOrd="0" destOrd="0" parTransId="{B42484C9-21D8-4494-AA4C-2B7EAE9A1FE5}" sibTransId="{63E7EBCF-ABB9-4412-A3F9-A8F357788E2D}"/>
    <dgm:cxn modelId="{39CF6629-A65E-41FE-87CC-F4F91067FA52}" srcId="{A636D7D9-1269-438E-8486-FEBB76D063A8}" destId="{BACBC040-1843-4D94-BD7B-5DD864180099}" srcOrd="6" destOrd="0" parTransId="{FA658425-0A97-425F-A613-E8F488773BE0}" sibTransId="{01229A38-0085-4C0E-A77F-088092FDA5DE}"/>
    <dgm:cxn modelId="{09584240-68AB-4DEE-BCED-DFA8248E1CF0}" type="presOf" srcId="{DF6B3BC2-6D01-43A8-AF0E-21CE55777E9A}" destId="{69661BAE-F1FC-4E23-85E8-21804F9CD487}" srcOrd="0" destOrd="0" presId="urn:microsoft.com/office/officeart/2005/8/layout/process5"/>
    <dgm:cxn modelId="{080D4F61-4426-4550-91AA-C0AC8DAA52E9}" srcId="{A636D7D9-1269-438E-8486-FEBB76D063A8}" destId="{0F872E77-82E7-49A1-BB83-AFFB5E579916}" srcOrd="5" destOrd="0" parTransId="{7C303469-4E24-4F46-AA51-7AE01C8857A6}" sibTransId="{355B6C44-CB27-4BEC-8904-07E454B85778}"/>
    <dgm:cxn modelId="{D4A7C446-ED50-4E62-9C40-A52BA4460F40}" type="presOf" srcId="{DD15D5C8-D047-4C81-804A-8D8AB885611A}" destId="{ACB97C79-E9E9-4EDD-82FA-739BFB04EA8F}" srcOrd="0" destOrd="0" presId="urn:microsoft.com/office/officeart/2005/8/layout/process5"/>
    <dgm:cxn modelId="{AC269B4F-61AA-4F3B-BDA6-482F5DBCEC5C}" type="presOf" srcId="{3790031D-563F-48AA-85A3-F4F1B8F1BC78}" destId="{0D5C5F04-9818-4108-A9F3-AADA637CD993}" srcOrd="1" destOrd="0" presId="urn:microsoft.com/office/officeart/2005/8/layout/process5"/>
    <dgm:cxn modelId="{CB07CD71-BE07-49DD-B6D8-474CDA4C5A05}" type="presOf" srcId="{A636D7D9-1269-438E-8486-FEBB76D063A8}" destId="{CF4E11C6-4B82-445D-86D0-F9E3C4E8A5A4}" srcOrd="0" destOrd="0" presId="urn:microsoft.com/office/officeart/2005/8/layout/process5"/>
    <dgm:cxn modelId="{918D6772-E5E6-4AFA-AEEE-7B7E683A906E}" type="presOf" srcId="{63E7EBCF-ABB9-4412-A3F9-A8F357788E2D}" destId="{5A391F35-921B-4AF2-98D4-D2FA081433C3}" srcOrd="0" destOrd="0" presId="urn:microsoft.com/office/officeart/2005/8/layout/process5"/>
    <dgm:cxn modelId="{B4DAA257-0B9B-46FE-A5AD-5335EA7C7253}" type="presOf" srcId="{3790031D-563F-48AA-85A3-F4F1B8F1BC78}" destId="{181724C6-7D75-4F9F-9BF1-4943F561C295}" srcOrd="0" destOrd="0" presId="urn:microsoft.com/office/officeart/2005/8/layout/process5"/>
    <dgm:cxn modelId="{D063C57A-3B45-49B1-A01A-5717A977B5E8}" type="presOf" srcId="{BACBC040-1843-4D94-BD7B-5DD864180099}" destId="{0CB18ABA-CCEF-4216-B99F-4CC28A9D84BF}" srcOrd="0" destOrd="0" presId="urn:microsoft.com/office/officeart/2005/8/layout/process5"/>
    <dgm:cxn modelId="{757F738E-0768-471A-BFDB-C85D9CE8378A}" srcId="{A636D7D9-1269-438E-8486-FEBB76D063A8}" destId="{DD15D5C8-D047-4C81-804A-8D8AB885611A}" srcOrd="1" destOrd="0" parTransId="{37D3D892-C8A3-467B-9E19-4A9EEEE57BCE}" sibTransId="{BA401843-B88F-4499-BDED-14217198E90C}"/>
    <dgm:cxn modelId="{18BF2193-2673-4D19-8ECC-E120B156AF08}" srcId="{A636D7D9-1269-438E-8486-FEBB76D063A8}" destId="{E8052457-7044-4DD0-AB5A-39B64012F668}" srcOrd="3" destOrd="0" parTransId="{7091181F-2ED6-49FA-8FA5-78197DE233AD}" sibTransId="{3790031D-563F-48AA-85A3-F4F1B8F1BC78}"/>
    <dgm:cxn modelId="{4E812296-D591-49CD-BDAC-5B8500F9EBA2}" type="presOf" srcId="{63E7EBCF-ABB9-4412-A3F9-A8F357788E2D}" destId="{05C69D49-3E57-4410-9F5C-4031AC0EC8D7}" srcOrd="1" destOrd="0" presId="urn:microsoft.com/office/officeart/2005/8/layout/process5"/>
    <dgm:cxn modelId="{33D4E596-1149-4A89-B243-1AFA9EF465CC}" srcId="{A636D7D9-1269-438E-8486-FEBB76D063A8}" destId="{DF6B3BC2-6D01-43A8-AF0E-21CE55777E9A}" srcOrd="4" destOrd="0" parTransId="{0BCCFC3C-E882-4003-A8C9-7E40972806B0}" sibTransId="{CBE50A87-95E7-4BE0-B454-67993BFB6922}"/>
    <dgm:cxn modelId="{EF0C95A2-14BC-49A1-AB08-7EC250F6423F}" type="presOf" srcId="{A9175462-9FD4-4270-BF2F-E206F6890110}" destId="{34A83614-D79E-462B-AC8E-56B3FAB7160B}" srcOrd="0" destOrd="0" presId="urn:microsoft.com/office/officeart/2005/8/layout/process5"/>
    <dgm:cxn modelId="{CDCD4FB8-3921-491F-987E-BD8062E0C0A7}" srcId="{A636D7D9-1269-438E-8486-FEBB76D063A8}" destId="{5C274FA0-2005-4539-A98B-37351CF4DA0A}" srcOrd="2" destOrd="0" parTransId="{F4DDDD7A-6581-451D-88F2-A18C56F94D75}" sibTransId="{A9175462-9FD4-4270-BF2F-E206F6890110}"/>
    <dgm:cxn modelId="{751363BE-C9BD-4C0A-8944-A724C3BC0E52}" type="presOf" srcId="{0F872E77-82E7-49A1-BB83-AFFB5E579916}" destId="{299CC3A1-F92B-4A03-A2A4-4CA490264775}" srcOrd="0" destOrd="0" presId="urn:microsoft.com/office/officeart/2005/8/layout/process5"/>
    <dgm:cxn modelId="{89BEB1C0-EA8F-43C8-B140-E16C44BC0355}" type="presOf" srcId="{355B6C44-CB27-4BEC-8904-07E454B85778}" destId="{A85674E1-179C-400D-8AE3-3973F8C1FE8D}" srcOrd="0" destOrd="0" presId="urn:microsoft.com/office/officeart/2005/8/layout/process5"/>
    <dgm:cxn modelId="{110C29CE-0E3D-4D60-98BE-F03D340DB6E4}" type="presOf" srcId="{5C274FA0-2005-4539-A98B-37351CF4DA0A}" destId="{D88C40B4-74A4-49A6-9A1E-4D42D4BBADA8}" srcOrd="0" destOrd="0" presId="urn:microsoft.com/office/officeart/2005/8/layout/process5"/>
    <dgm:cxn modelId="{1949B4D0-0842-4A1F-B4BF-63EF0CCD597A}" type="presOf" srcId="{227307F8-C87C-4176-B03B-8D7531B753F4}" destId="{C3A45E54-F208-48C1-97AD-4AF89DEB2C65}" srcOrd="0" destOrd="0" presId="urn:microsoft.com/office/officeart/2005/8/layout/process5"/>
    <dgm:cxn modelId="{363945E6-81FF-424B-8B09-9E998107D594}" type="presOf" srcId="{CBE50A87-95E7-4BE0-B454-67993BFB6922}" destId="{5AAA1716-E235-48C0-9045-C3F814269685}" srcOrd="0" destOrd="0" presId="urn:microsoft.com/office/officeart/2005/8/layout/process5"/>
    <dgm:cxn modelId="{56F98EF5-585B-405E-B4ED-27260653823D}" type="presOf" srcId="{E8052457-7044-4DD0-AB5A-39B64012F668}" destId="{928A0AA9-7B12-4988-8B38-E9D0DA4B25BD}" srcOrd="0" destOrd="0" presId="urn:microsoft.com/office/officeart/2005/8/layout/process5"/>
    <dgm:cxn modelId="{A76B1E9F-B3F7-4D54-96D3-571E7E7FA070}" type="presParOf" srcId="{CF4E11C6-4B82-445D-86D0-F9E3C4E8A5A4}" destId="{C3A45E54-F208-48C1-97AD-4AF89DEB2C65}" srcOrd="0" destOrd="0" presId="urn:microsoft.com/office/officeart/2005/8/layout/process5"/>
    <dgm:cxn modelId="{F7071BC4-4CB0-4F1F-9F37-DED82196831E}" type="presParOf" srcId="{CF4E11C6-4B82-445D-86D0-F9E3C4E8A5A4}" destId="{5A391F35-921B-4AF2-98D4-D2FA081433C3}" srcOrd="1" destOrd="0" presId="urn:microsoft.com/office/officeart/2005/8/layout/process5"/>
    <dgm:cxn modelId="{285BD6C9-8B8B-499C-B237-734364671A9A}" type="presParOf" srcId="{5A391F35-921B-4AF2-98D4-D2FA081433C3}" destId="{05C69D49-3E57-4410-9F5C-4031AC0EC8D7}" srcOrd="0" destOrd="0" presId="urn:microsoft.com/office/officeart/2005/8/layout/process5"/>
    <dgm:cxn modelId="{B1EC0D39-4EB2-4F4C-8CB1-D30C452F13FB}" type="presParOf" srcId="{CF4E11C6-4B82-445D-86D0-F9E3C4E8A5A4}" destId="{ACB97C79-E9E9-4EDD-82FA-739BFB04EA8F}" srcOrd="2" destOrd="0" presId="urn:microsoft.com/office/officeart/2005/8/layout/process5"/>
    <dgm:cxn modelId="{AFE46E59-2E91-4063-886B-668388F54468}" type="presParOf" srcId="{CF4E11C6-4B82-445D-86D0-F9E3C4E8A5A4}" destId="{18EAB218-AF8A-47CF-975D-285489B48B6E}" srcOrd="3" destOrd="0" presId="urn:microsoft.com/office/officeart/2005/8/layout/process5"/>
    <dgm:cxn modelId="{F978BFBA-A110-42D8-AD32-B64CCEAC1C8D}" type="presParOf" srcId="{18EAB218-AF8A-47CF-975D-285489B48B6E}" destId="{AACB5A35-AAC8-4E8B-B98E-71B77E26F977}" srcOrd="0" destOrd="0" presId="urn:microsoft.com/office/officeart/2005/8/layout/process5"/>
    <dgm:cxn modelId="{80502C3D-7739-4371-9D36-8EBFE9AE7C46}" type="presParOf" srcId="{CF4E11C6-4B82-445D-86D0-F9E3C4E8A5A4}" destId="{D88C40B4-74A4-49A6-9A1E-4D42D4BBADA8}" srcOrd="4" destOrd="0" presId="urn:microsoft.com/office/officeart/2005/8/layout/process5"/>
    <dgm:cxn modelId="{E07F288F-A836-42BE-A11E-7350D9BECAFF}" type="presParOf" srcId="{CF4E11C6-4B82-445D-86D0-F9E3C4E8A5A4}" destId="{34A83614-D79E-462B-AC8E-56B3FAB7160B}" srcOrd="5" destOrd="0" presId="urn:microsoft.com/office/officeart/2005/8/layout/process5"/>
    <dgm:cxn modelId="{6BB8FFD0-2EAE-46D7-9466-16D4840F4431}" type="presParOf" srcId="{34A83614-D79E-462B-AC8E-56B3FAB7160B}" destId="{1410C67E-C83B-45F3-8D04-354B2A6A71C2}" srcOrd="0" destOrd="0" presId="urn:microsoft.com/office/officeart/2005/8/layout/process5"/>
    <dgm:cxn modelId="{80443ABE-DA1C-43EB-BD10-88B0AC0CDC66}" type="presParOf" srcId="{CF4E11C6-4B82-445D-86D0-F9E3C4E8A5A4}" destId="{928A0AA9-7B12-4988-8B38-E9D0DA4B25BD}" srcOrd="6" destOrd="0" presId="urn:microsoft.com/office/officeart/2005/8/layout/process5"/>
    <dgm:cxn modelId="{88D32BEC-1D88-4FCC-A9C9-A9D12781DEF5}" type="presParOf" srcId="{CF4E11C6-4B82-445D-86D0-F9E3C4E8A5A4}" destId="{181724C6-7D75-4F9F-9BF1-4943F561C295}" srcOrd="7" destOrd="0" presId="urn:microsoft.com/office/officeart/2005/8/layout/process5"/>
    <dgm:cxn modelId="{D424D0AC-60F2-42AC-A92B-888193EC0802}" type="presParOf" srcId="{181724C6-7D75-4F9F-9BF1-4943F561C295}" destId="{0D5C5F04-9818-4108-A9F3-AADA637CD993}" srcOrd="0" destOrd="0" presId="urn:microsoft.com/office/officeart/2005/8/layout/process5"/>
    <dgm:cxn modelId="{9D9F56DE-26B6-4773-A496-9B85D0E0F266}" type="presParOf" srcId="{CF4E11C6-4B82-445D-86D0-F9E3C4E8A5A4}" destId="{69661BAE-F1FC-4E23-85E8-21804F9CD487}" srcOrd="8" destOrd="0" presId="urn:microsoft.com/office/officeart/2005/8/layout/process5"/>
    <dgm:cxn modelId="{CA9F89AB-D1B3-4F7A-8EC6-0C54A10B2E05}" type="presParOf" srcId="{CF4E11C6-4B82-445D-86D0-F9E3C4E8A5A4}" destId="{5AAA1716-E235-48C0-9045-C3F814269685}" srcOrd="9" destOrd="0" presId="urn:microsoft.com/office/officeart/2005/8/layout/process5"/>
    <dgm:cxn modelId="{03B676AE-4B04-40B6-8FCA-9E561F04A0CF}" type="presParOf" srcId="{5AAA1716-E235-48C0-9045-C3F814269685}" destId="{3E7EA48C-D42B-4395-8E60-845D149B957C}" srcOrd="0" destOrd="0" presId="urn:microsoft.com/office/officeart/2005/8/layout/process5"/>
    <dgm:cxn modelId="{EAD47197-CDB4-41AF-9F7B-A8FE948A2928}" type="presParOf" srcId="{CF4E11C6-4B82-445D-86D0-F9E3C4E8A5A4}" destId="{299CC3A1-F92B-4A03-A2A4-4CA490264775}" srcOrd="10" destOrd="0" presId="urn:microsoft.com/office/officeart/2005/8/layout/process5"/>
    <dgm:cxn modelId="{B6CBE934-1494-4A4F-8A5E-1CB70CD9AF57}" type="presParOf" srcId="{CF4E11C6-4B82-445D-86D0-F9E3C4E8A5A4}" destId="{A85674E1-179C-400D-8AE3-3973F8C1FE8D}" srcOrd="11" destOrd="0" presId="urn:microsoft.com/office/officeart/2005/8/layout/process5"/>
    <dgm:cxn modelId="{EF4FC65C-0A7F-417B-8073-1EBCA0B7EEE7}" type="presParOf" srcId="{A85674E1-179C-400D-8AE3-3973F8C1FE8D}" destId="{E38F7819-DF6A-4531-B468-D1FD00FD9A7A}" srcOrd="0" destOrd="0" presId="urn:microsoft.com/office/officeart/2005/8/layout/process5"/>
    <dgm:cxn modelId="{40B38B74-DB38-487D-B4D7-2A92C12B0B74}" type="presParOf" srcId="{CF4E11C6-4B82-445D-86D0-F9E3C4E8A5A4}" destId="{0CB18ABA-CCEF-4216-B99F-4CC28A9D84BF}" srcOrd="1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356E3C3-7D4D-47A4-BCC4-6C55F2BA7C6C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2_1" csCatId="accent2" phldr="1"/>
      <dgm:spPr/>
    </dgm:pt>
    <dgm:pt modelId="{AC58EB22-8260-4988-9FFE-E4F23630C96C}">
      <dgm:prSet phldrT="[文本]" custT="1"/>
      <dgm:spPr/>
      <dgm:t>
        <a:bodyPr/>
        <a:lstStyle/>
        <a:p>
          <a:r>
            <a:rPr lang="zh-CN" altLang="en-US" sz="2000" dirty="0"/>
            <a:t>积分规则</a:t>
          </a:r>
        </a:p>
      </dgm:t>
    </dgm:pt>
    <dgm:pt modelId="{E8EAE8DB-A17C-417C-ACF0-A86D6CDC77F1}" type="parTrans" cxnId="{6FE5790A-B01D-4E79-98D5-22E6EF5D25DC}">
      <dgm:prSet/>
      <dgm:spPr/>
      <dgm:t>
        <a:bodyPr/>
        <a:lstStyle/>
        <a:p>
          <a:endParaRPr lang="zh-CN" altLang="en-US"/>
        </a:p>
      </dgm:t>
    </dgm:pt>
    <dgm:pt modelId="{750A6F86-85ED-4AA8-932A-611CA55B456A}" type="sibTrans" cxnId="{6FE5790A-B01D-4E79-98D5-22E6EF5D25DC}">
      <dgm:prSet/>
      <dgm:spPr/>
      <dgm:t>
        <a:bodyPr/>
        <a:lstStyle/>
        <a:p>
          <a:endParaRPr lang="zh-CN" altLang="en-US"/>
        </a:p>
      </dgm:t>
    </dgm:pt>
    <dgm:pt modelId="{96D2C2DE-DF74-4536-A851-F998BE04C908}" type="pres">
      <dgm:prSet presAssocID="{1356E3C3-7D4D-47A4-BCC4-6C55F2BA7C6C}" presName="Name0" presStyleCnt="0">
        <dgm:presLayoutVars>
          <dgm:chMax val="1"/>
          <dgm:chPref val="1"/>
        </dgm:presLayoutVars>
      </dgm:prSet>
      <dgm:spPr/>
    </dgm:pt>
    <dgm:pt modelId="{3F52E3FC-2423-4954-84F7-BA0F3EA7EA03}" type="pres">
      <dgm:prSet presAssocID="{AC58EB22-8260-4988-9FFE-E4F23630C96C}" presName="Parent" presStyleLbl="node0" presStyleIdx="0" presStyleCnt="1">
        <dgm:presLayoutVars>
          <dgm:chMax val="5"/>
          <dgm:chPref val="5"/>
        </dgm:presLayoutVars>
      </dgm:prSet>
      <dgm:spPr/>
    </dgm:pt>
    <dgm:pt modelId="{4ED78E18-32BE-4394-B8EB-CC4654B8025B}" type="pres">
      <dgm:prSet presAssocID="{AC58EB22-8260-4988-9FFE-E4F23630C96C}" presName="Accent1" presStyleLbl="node1" presStyleIdx="0" presStyleCnt="6"/>
      <dgm:spPr/>
    </dgm:pt>
    <dgm:pt modelId="{498C2933-4543-4231-9D28-94B38BCAD15E}" type="pres">
      <dgm:prSet presAssocID="{AC58EB22-8260-4988-9FFE-E4F23630C96C}" presName="Accent2" presStyleLbl="node1" presStyleIdx="1" presStyleCnt="6"/>
      <dgm:spPr/>
    </dgm:pt>
    <dgm:pt modelId="{DF0ED3B7-B6D2-4D60-A2C5-34946F83E6AA}" type="pres">
      <dgm:prSet presAssocID="{AC58EB22-8260-4988-9FFE-E4F23630C96C}" presName="Accent3" presStyleLbl="node1" presStyleIdx="2" presStyleCnt="6"/>
      <dgm:spPr/>
    </dgm:pt>
    <dgm:pt modelId="{A01D4F07-80AC-4D9E-A795-7724608B0A44}" type="pres">
      <dgm:prSet presAssocID="{AC58EB22-8260-4988-9FFE-E4F23630C96C}" presName="Accent4" presStyleLbl="node1" presStyleIdx="3" presStyleCnt="6"/>
      <dgm:spPr/>
    </dgm:pt>
    <dgm:pt modelId="{A85DC02C-7C45-483A-904B-372DB2D73308}" type="pres">
      <dgm:prSet presAssocID="{AC58EB22-8260-4988-9FFE-E4F23630C96C}" presName="Accent5" presStyleLbl="node1" presStyleIdx="4" presStyleCnt="6"/>
      <dgm:spPr/>
    </dgm:pt>
    <dgm:pt modelId="{BFBB0967-40D3-43AD-8780-7039A5985C1D}" type="pres">
      <dgm:prSet presAssocID="{AC58EB22-8260-4988-9FFE-E4F23630C96C}" presName="Accent6" presStyleLbl="node1" presStyleIdx="5" presStyleCnt="6"/>
      <dgm:spPr/>
    </dgm:pt>
  </dgm:ptLst>
  <dgm:cxnLst>
    <dgm:cxn modelId="{6FE5790A-B01D-4E79-98D5-22E6EF5D25DC}" srcId="{1356E3C3-7D4D-47A4-BCC4-6C55F2BA7C6C}" destId="{AC58EB22-8260-4988-9FFE-E4F23630C96C}" srcOrd="0" destOrd="0" parTransId="{E8EAE8DB-A17C-417C-ACF0-A86D6CDC77F1}" sibTransId="{750A6F86-85ED-4AA8-932A-611CA55B456A}"/>
    <dgm:cxn modelId="{32816E15-7095-4B04-A550-FFCFDFCE182B}" type="presOf" srcId="{1356E3C3-7D4D-47A4-BCC4-6C55F2BA7C6C}" destId="{96D2C2DE-DF74-4536-A851-F998BE04C908}" srcOrd="0" destOrd="0" presId="urn:microsoft.com/office/officeart/2009/3/layout/CircleRelationship"/>
    <dgm:cxn modelId="{8E44A98B-1DAA-4A0A-AA7E-5D2BDAAC641C}" type="presOf" srcId="{AC58EB22-8260-4988-9FFE-E4F23630C96C}" destId="{3F52E3FC-2423-4954-84F7-BA0F3EA7EA03}" srcOrd="0" destOrd="0" presId="urn:microsoft.com/office/officeart/2009/3/layout/CircleRelationship"/>
    <dgm:cxn modelId="{D23E0515-3968-41CA-8554-444796047111}" type="presParOf" srcId="{96D2C2DE-DF74-4536-A851-F998BE04C908}" destId="{3F52E3FC-2423-4954-84F7-BA0F3EA7EA03}" srcOrd="0" destOrd="0" presId="urn:microsoft.com/office/officeart/2009/3/layout/CircleRelationship"/>
    <dgm:cxn modelId="{4C1C7B95-869C-4A75-B7BD-5BF0C74CB277}" type="presParOf" srcId="{96D2C2DE-DF74-4536-A851-F998BE04C908}" destId="{4ED78E18-32BE-4394-B8EB-CC4654B8025B}" srcOrd="1" destOrd="0" presId="urn:microsoft.com/office/officeart/2009/3/layout/CircleRelationship"/>
    <dgm:cxn modelId="{70977427-EB9E-4A34-B1EE-E061A4E3D5B3}" type="presParOf" srcId="{96D2C2DE-DF74-4536-A851-F998BE04C908}" destId="{498C2933-4543-4231-9D28-94B38BCAD15E}" srcOrd="2" destOrd="0" presId="urn:microsoft.com/office/officeart/2009/3/layout/CircleRelationship"/>
    <dgm:cxn modelId="{E1AB268B-253A-4F51-B07B-F3E6691C71CC}" type="presParOf" srcId="{96D2C2DE-DF74-4536-A851-F998BE04C908}" destId="{DF0ED3B7-B6D2-4D60-A2C5-34946F83E6AA}" srcOrd="3" destOrd="0" presId="urn:microsoft.com/office/officeart/2009/3/layout/CircleRelationship"/>
    <dgm:cxn modelId="{8501D381-F97C-4EEC-BBAF-D76EF897DEA5}" type="presParOf" srcId="{96D2C2DE-DF74-4536-A851-F998BE04C908}" destId="{A01D4F07-80AC-4D9E-A795-7724608B0A44}" srcOrd="4" destOrd="0" presId="urn:microsoft.com/office/officeart/2009/3/layout/CircleRelationship"/>
    <dgm:cxn modelId="{2EAEDC87-9378-4726-B984-6CB48E4FC809}" type="presParOf" srcId="{96D2C2DE-DF74-4536-A851-F998BE04C908}" destId="{A85DC02C-7C45-483A-904B-372DB2D73308}" srcOrd="5" destOrd="0" presId="urn:microsoft.com/office/officeart/2009/3/layout/CircleRelationship"/>
    <dgm:cxn modelId="{901D8697-19D4-4F85-8DE2-AB0A32EE81A0}" type="presParOf" srcId="{96D2C2DE-DF74-4536-A851-F998BE04C908}" destId="{BFBB0967-40D3-43AD-8780-7039A5985C1D}" srcOrd="6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56E3C3-7D4D-47A4-BCC4-6C55F2BA7C6C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2_1" csCatId="accent2" phldr="1"/>
      <dgm:spPr/>
    </dgm:pt>
    <dgm:pt modelId="{AC58EB22-8260-4988-9FFE-E4F23630C96C}">
      <dgm:prSet phldrT="[文本]" custT="1"/>
      <dgm:spPr/>
      <dgm:t>
        <a:bodyPr/>
        <a:lstStyle/>
        <a:p>
          <a:r>
            <a:rPr lang="zh-CN" altLang="en-US" sz="2000" dirty="0"/>
            <a:t>登录</a:t>
          </a:r>
        </a:p>
      </dgm:t>
    </dgm:pt>
    <dgm:pt modelId="{E8EAE8DB-A17C-417C-ACF0-A86D6CDC77F1}" type="parTrans" cxnId="{6FE5790A-B01D-4E79-98D5-22E6EF5D25DC}">
      <dgm:prSet/>
      <dgm:spPr/>
      <dgm:t>
        <a:bodyPr/>
        <a:lstStyle/>
        <a:p>
          <a:endParaRPr lang="zh-CN" altLang="en-US"/>
        </a:p>
      </dgm:t>
    </dgm:pt>
    <dgm:pt modelId="{750A6F86-85ED-4AA8-932A-611CA55B456A}" type="sibTrans" cxnId="{6FE5790A-B01D-4E79-98D5-22E6EF5D25DC}">
      <dgm:prSet/>
      <dgm:spPr/>
      <dgm:t>
        <a:bodyPr/>
        <a:lstStyle/>
        <a:p>
          <a:endParaRPr lang="zh-CN" altLang="en-US"/>
        </a:p>
      </dgm:t>
    </dgm:pt>
    <dgm:pt modelId="{96D2C2DE-DF74-4536-A851-F998BE04C908}" type="pres">
      <dgm:prSet presAssocID="{1356E3C3-7D4D-47A4-BCC4-6C55F2BA7C6C}" presName="Name0" presStyleCnt="0">
        <dgm:presLayoutVars>
          <dgm:chMax val="1"/>
          <dgm:chPref val="1"/>
        </dgm:presLayoutVars>
      </dgm:prSet>
      <dgm:spPr/>
    </dgm:pt>
    <dgm:pt modelId="{3F52E3FC-2423-4954-84F7-BA0F3EA7EA03}" type="pres">
      <dgm:prSet presAssocID="{AC58EB22-8260-4988-9FFE-E4F23630C96C}" presName="Parent" presStyleLbl="node0" presStyleIdx="0" presStyleCnt="1">
        <dgm:presLayoutVars>
          <dgm:chMax val="5"/>
          <dgm:chPref val="5"/>
        </dgm:presLayoutVars>
      </dgm:prSet>
      <dgm:spPr/>
    </dgm:pt>
    <dgm:pt modelId="{4ED78E18-32BE-4394-B8EB-CC4654B8025B}" type="pres">
      <dgm:prSet presAssocID="{AC58EB22-8260-4988-9FFE-E4F23630C96C}" presName="Accent1" presStyleLbl="node1" presStyleIdx="0" presStyleCnt="6"/>
      <dgm:spPr/>
    </dgm:pt>
    <dgm:pt modelId="{498C2933-4543-4231-9D28-94B38BCAD15E}" type="pres">
      <dgm:prSet presAssocID="{AC58EB22-8260-4988-9FFE-E4F23630C96C}" presName="Accent2" presStyleLbl="node1" presStyleIdx="1" presStyleCnt="6"/>
      <dgm:spPr/>
    </dgm:pt>
    <dgm:pt modelId="{DF0ED3B7-B6D2-4D60-A2C5-34946F83E6AA}" type="pres">
      <dgm:prSet presAssocID="{AC58EB22-8260-4988-9FFE-E4F23630C96C}" presName="Accent3" presStyleLbl="node1" presStyleIdx="2" presStyleCnt="6"/>
      <dgm:spPr/>
    </dgm:pt>
    <dgm:pt modelId="{A01D4F07-80AC-4D9E-A795-7724608B0A44}" type="pres">
      <dgm:prSet presAssocID="{AC58EB22-8260-4988-9FFE-E4F23630C96C}" presName="Accent4" presStyleLbl="node1" presStyleIdx="3" presStyleCnt="6"/>
      <dgm:spPr/>
    </dgm:pt>
    <dgm:pt modelId="{A85DC02C-7C45-483A-904B-372DB2D73308}" type="pres">
      <dgm:prSet presAssocID="{AC58EB22-8260-4988-9FFE-E4F23630C96C}" presName="Accent5" presStyleLbl="node1" presStyleIdx="4" presStyleCnt="6"/>
      <dgm:spPr/>
    </dgm:pt>
    <dgm:pt modelId="{BFBB0967-40D3-43AD-8780-7039A5985C1D}" type="pres">
      <dgm:prSet presAssocID="{AC58EB22-8260-4988-9FFE-E4F23630C96C}" presName="Accent6" presStyleLbl="node1" presStyleIdx="5" presStyleCnt="6"/>
      <dgm:spPr/>
    </dgm:pt>
  </dgm:ptLst>
  <dgm:cxnLst>
    <dgm:cxn modelId="{6FE5790A-B01D-4E79-98D5-22E6EF5D25DC}" srcId="{1356E3C3-7D4D-47A4-BCC4-6C55F2BA7C6C}" destId="{AC58EB22-8260-4988-9FFE-E4F23630C96C}" srcOrd="0" destOrd="0" parTransId="{E8EAE8DB-A17C-417C-ACF0-A86D6CDC77F1}" sibTransId="{750A6F86-85ED-4AA8-932A-611CA55B456A}"/>
    <dgm:cxn modelId="{32816E15-7095-4B04-A550-FFCFDFCE182B}" type="presOf" srcId="{1356E3C3-7D4D-47A4-BCC4-6C55F2BA7C6C}" destId="{96D2C2DE-DF74-4536-A851-F998BE04C908}" srcOrd="0" destOrd="0" presId="urn:microsoft.com/office/officeart/2009/3/layout/CircleRelationship"/>
    <dgm:cxn modelId="{8E44A98B-1DAA-4A0A-AA7E-5D2BDAAC641C}" type="presOf" srcId="{AC58EB22-8260-4988-9FFE-E4F23630C96C}" destId="{3F52E3FC-2423-4954-84F7-BA0F3EA7EA03}" srcOrd="0" destOrd="0" presId="urn:microsoft.com/office/officeart/2009/3/layout/CircleRelationship"/>
    <dgm:cxn modelId="{D23E0515-3968-41CA-8554-444796047111}" type="presParOf" srcId="{96D2C2DE-DF74-4536-A851-F998BE04C908}" destId="{3F52E3FC-2423-4954-84F7-BA0F3EA7EA03}" srcOrd="0" destOrd="0" presId="urn:microsoft.com/office/officeart/2009/3/layout/CircleRelationship"/>
    <dgm:cxn modelId="{4C1C7B95-869C-4A75-B7BD-5BF0C74CB277}" type="presParOf" srcId="{96D2C2DE-DF74-4536-A851-F998BE04C908}" destId="{4ED78E18-32BE-4394-B8EB-CC4654B8025B}" srcOrd="1" destOrd="0" presId="urn:microsoft.com/office/officeart/2009/3/layout/CircleRelationship"/>
    <dgm:cxn modelId="{70977427-EB9E-4A34-B1EE-E061A4E3D5B3}" type="presParOf" srcId="{96D2C2DE-DF74-4536-A851-F998BE04C908}" destId="{498C2933-4543-4231-9D28-94B38BCAD15E}" srcOrd="2" destOrd="0" presId="urn:microsoft.com/office/officeart/2009/3/layout/CircleRelationship"/>
    <dgm:cxn modelId="{E1AB268B-253A-4F51-B07B-F3E6691C71CC}" type="presParOf" srcId="{96D2C2DE-DF74-4536-A851-F998BE04C908}" destId="{DF0ED3B7-B6D2-4D60-A2C5-34946F83E6AA}" srcOrd="3" destOrd="0" presId="urn:microsoft.com/office/officeart/2009/3/layout/CircleRelationship"/>
    <dgm:cxn modelId="{8501D381-F97C-4EEC-BBAF-D76EF897DEA5}" type="presParOf" srcId="{96D2C2DE-DF74-4536-A851-F998BE04C908}" destId="{A01D4F07-80AC-4D9E-A795-7724608B0A44}" srcOrd="4" destOrd="0" presId="urn:microsoft.com/office/officeart/2009/3/layout/CircleRelationship"/>
    <dgm:cxn modelId="{2EAEDC87-9378-4726-B984-6CB48E4FC809}" type="presParOf" srcId="{96D2C2DE-DF74-4536-A851-F998BE04C908}" destId="{A85DC02C-7C45-483A-904B-372DB2D73308}" srcOrd="5" destOrd="0" presId="urn:microsoft.com/office/officeart/2009/3/layout/CircleRelationship"/>
    <dgm:cxn modelId="{901D8697-19D4-4F85-8DE2-AB0A32EE81A0}" type="presParOf" srcId="{96D2C2DE-DF74-4536-A851-F998BE04C908}" destId="{BFBB0967-40D3-43AD-8780-7039A5985C1D}" srcOrd="6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356E3C3-7D4D-47A4-BCC4-6C55F2BA7C6C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2_1" csCatId="accent2" phldr="1"/>
      <dgm:spPr/>
    </dgm:pt>
    <dgm:pt modelId="{AC58EB22-8260-4988-9FFE-E4F23630C96C}">
      <dgm:prSet phldrT="[文本]" custT="1"/>
      <dgm:spPr/>
      <dgm:t>
        <a:bodyPr/>
        <a:lstStyle/>
        <a:p>
          <a:r>
            <a:rPr lang="zh-CN" altLang="en-US" sz="2000" dirty="0"/>
            <a:t>登录</a:t>
          </a:r>
        </a:p>
      </dgm:t>
    </dgm:pt>
    <dgm:pt modelId="{E8EAE8DB-A17C-417C-ACF0-A86D6CDC77F1}" type="parTrans" cxnId="{6FE5790A-B01D-4E79-98D5-22E6EF5D25DC}">
      <dgm:prSet/>
      <dgm:spPr/>
      <dgm:t>
        <a:bodyPr/>
        <a:lstStyle/>
        <a:p>
          <a:endParaRPr lang="zh-CN" altLang="en-US"/>
        </a:p>
      </dgm:t>
    </dgm:pt>
    <dgm:pt modelId="{750A6F86-85ED-4AA8-932A-611CA55B456A}" type="sibTrans" cxnId="{6FE5790A-B01D-4E79-98D5-22E6EF5D25DC}">
      <dgm:prSet/>
      <dgm:spPr/>
      <dgm:t>
        <a:bodyPr/>
        <a:lstStyle/>
        <a:p>
          <a:endParaRPr lang="zh-CN" altLang="en-US"/>
        </a:p>
      </dgm:t>
    </dgm:pt>
    <dgm:pt modelId="{96D2C2DE-DF74-4536-A851-F998BE04C908}" type="pres">
      <dgm:prSet presAssocID="{1356E3C3-7D4D-47A4-BCC4-6C55F2BA7C6C}" presName="Name0" presStyleCnt="0">
        <dgm:presLayoutVars>
          <dgm:chMax val="1"/>
          <dgm:chPref val="1"/>
        </dgm:presLayoutVars>
      </dgm:prSet>
      <dgm:spPr/>
    </dgm:pt>
    <dgm:pt modelId="{3F52E3FC-2423-4954-84F7-BA0F3EA7EA03}" type="pres">
      <dgm:prSet presAssocID="{AC58EB22-8260-4988-9FFE-E4F23630C96C}" presName="Parent" presStyleLbl="node0" presStyleIdx="0" presStyleCnt="1">
        <dgm:presLayoutVars>
          <dgm:chMax val="5"/>
          <dgm:chPref val="5"/>
        </dgm:presLayoutVars>
      </dgm:prSet>
      <dgm:spPr/>
    </dgm:pt>
    <dgm:pt modelId="{4ED78E18-32BE-4394-B8EB-CC4654B8025B}" type="pres">
      <dgm:prSet presAssocID="{AC58EB22-8260-4988-9FFE-E4F23630C96C}" presName="Accent1" presStyleLbl="node1" presStyleIdx="0" presStyleCnt="6"/>
      <dgm:spPr/>
    </dgm:pt>
    <dgm:pt modelId="{498C2933-4543-4231-9D28-94B38BCAD15E}" type="pres">
      <dgm:prSet presAssocID="{AC58EB22-8260-4988-9FFE-E4F23630C96C}" presName="Accent2" presStyleLbl="node1" presStyleIdx="1" presStyleCnt="6"/>
      <dgm:spPr/>
    </dgm:pt>
    <dgm:pt modelId="{DF0ED3B7-B6D2-4D60-A2C5-34946F83E6AA}" type="pres">
      <dgm:prSet presAssocID="{AC58EB22-8260-4988-9FFE-E4F23630C96C}" presName="Accent3" presStyleLbl="node1" presStyleIdx="2" presStyleCnt="6"/>
      <dgm:spPr/>
    </dgm:pt>
    <dgm:pt modelId="{A01D4F07-80AC-4D9E-A795-7724608B0A44}" type="pres">
      <dgm:prSet presAssocID="{AC58EB22-8260-4988-9FFE-E4F23630C96C}" presName="Accent4" presStyleLbl="node1" presStyleIdx="3" presStyleCnt="6"/>
      <dgm:spPr/>
    </dgm:pt>
    <dgm:pt modelId="{A85DC02C-7C45-483A-904B-372DB2D73308}" type="pres">
      <dgm:prSet presAssocID="{AC58EB22-8260-4988-9FFE-E4F23630C96C}" presName="Accent5" presStyleLbl="node1" presStyleIdx="4" presStyleCnt="6"/>
      <dgm:spPr/>
    </dgm:pt>
    <dgm:pt modelId="{BFBB0967-40D3-43AD-8780-7039A5985C1D}" type="pres">
      <dgm:prSet presAssocID="{AC58EB22-8260-4988-9FFE-E4F23630C96C}" presName="Accent6" presStyleLbl="node1" presStyleIdx="5" presStyleCnt="6"/>
      <dgm:spPr/>
    </dgm:pt>
  </dgm:ptLst>
  <dgm:cxnLst>
    <dgm:cxn modelId="{6FE5790A-B01D-4E79-98D5-22E6EF5D25DC}" srcId="{1356E3C3-7D4D-47A4-BCC4-6C55F2BA7C6C}" destId="{AC58EB22-8260-4988-9FFE-E4F23630C96C}" srcOrd="0" destOrd="0" parTransId="{E8EAE8DB-A17C-417C-ACF0-A86D6CDC77F1}" sibTransId="{750A6F86-85ED-4AA8-932A-611CA55B456A}"/>
    <dgm:cxn modelId="{32816E15-7095-4B04-A550-FFCFDFCE182B}" type="presOf" srcId="{1356E3C3-7D4D-47A4-BCC4-6C55F2BA7C6C}" destId="{96D2C2DE-DF74-4536-A851-F998BE04C908}" srcOrd="0" destOrd="0" presId="urn:microsoft.com/office/officeart/2009/3/layout/CircleRelationship"/>
    <dgm:cxn modelId="{8E44A98B-1DAA-4A0A-AA7E-5D2BDAAC641C}" type="presOf" srcId="{AC58EB22-8260-4988-9FFE-E4F23630C96C}" destId="{3F52E3FC-2423-4954-84F7-BA0F3EA7EA03}" srcOrd="0" destOrd="0" presId="urn:microsoft.com/office/officeart/2009/3/layout/CircleRelationship"/>
    <dgm:cxn modelId="{D23E0515-3968-41CA-8554-444796047111}" type="presParOf" srcId="{96D2C2DE-DF74-4536-A851-F998BE04C908}" destId="{3F52E3FC-2423-4954-84F7-BA0F3EA7EA03}" srcOrd="0" destOrd="0" presId="urn:microsoft.com/office/officeart/2009/3/layout/CircleRelationship"/>
    <dgm:cxn modelId="{4C1C7B95-869C-4A75-B7BD-5BF0C74CB277}" type="presParOf" srcId="{96D2C2DE-DF74-4536-A851-F998BE04C908}" destId="{4ED78E18-32BE-4394-B8EB-CC4654B8025B}" srcOrd="1" destOrd="0" presId="urn:microsoft.com/office/officeart/2009/3/layout/CircleRelationship"/>
    <dgm:cxn modelId="{70977427-EB9E-4A34-B1EE-E061A4E3D5B3}" type="presParOf" srcId="{96D2C2DE-DF74-4536-A851-F998BE04C908}" destId="{498C2933-4543-4231-9D28-94B38BCAD15E}" srcOrd="2" destOrd="0" presId="urn:microsoft.com/office/officeart/2009/3/layout/CircleRelationship"/>
    <dgm:cxn modelId="{E1AB268B-253A-4F51-B07B-F3E6691C71CC}" type="presParOf" srcId="{96D2C2DE-DF74-4536-A851-F998BE04C908}" destId="{DF0ED3B7-B6D2-4D60-A2C5-34946F83E6AA}" srcOrd="3" destOrd="0" presId="urn:microsoft.com/office/officeart/2009/3/layout/CircleRelationship"/>
    <dgm:cxn modelId="{8501D381-F97C-4EEC-BBAF-D76EF897DEA5}" type="presParOf" srcId="{96D2C2DE-DF74-4536-A851-F998BE04C908}" destId="{A01D4F07-80AC-4D9E-A795-7724608B0A44}" srcOrd="4" destOrd="0" presId="urn:microsoft.com/office/officeart/2009/3/layout/CircleRelationship"/>
    <dgm:cxn modelId="{2EAEDC87-9378-4726-B984-6CB48E4FC809}" type="presParOf" srcId="{96D2C2DE-DF74-4536-A851-F998BE04C908}" destId="{A85DC02C-7C45-483A-904B-372DB2D73308}" srcOrd="5" destOrd="0" presId="urn:microsoft.com/office/officeart/2009/3/layout/CircleRelationship"/>
    <dgm:cxn modelId="{901D8697-19D4-4F85-8DE2-AB0A32EE81A0}" type="presParOf" srcId="{96D2C2DE-DF74-4536-A851-F998BE04C908}" destId="{BFBB0967-40D3-43AD-8780-7039A5985C1D}" srcOrd="6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356E3C3-7D4D-47A4-BCC4-6C55F2BA7C6C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2_1" csCatId="accent2" phldr="1"/>
      <dgm:spPr/>
    </dgm:pt>
    <dgm:pt modelId="{AC58EB22-8260-4988-9FFE-E4F23630C96C}">
      <dgm:prSet phldrT="[文本]" custT="1"/>
      <dgm:spPr/>
      <dgm:t>
        <a:bodyPr/>
        <a:lstStyle/>
        <a:p>
          <a:r>
            <a:rPr lang="zh-CN" altLang="en-US" sz="2000" dirty="0"/>
            <a:t>登录</a:t>
          </a:r>
        </a:p>
      </dgm:t>
    </dgm:pt>
    <dgm:pt modelId="{E8EAE8DB-A17C-417C-ACF0-A86D6CDC77F1}" type="parTrans" cxnId="{6FE5790A-B01D-4E79-98D5-22E6EF5D25DC}">
      <dgm:prSet/>
      <dgm:spPr/>
      <dgm:t>
        <a:bodyPr/>
        <a:lstStyle/>
        <a:p>
          <a:endParaRPr lang="zh-CN" altLang="en-US"/>
        </a:p>
      </dgm:t>
    </dgm:pt>
    <dgm:pt modelId="{750A6F86-85ED-4AA8-932A-611CA55B456A}" type="sibTrans" cxnId="{6FE5790A-B01D-4E79-98D5-22E6EF5D25DC}">
      <dgm:prSet/>
      <dgm:spPr/>
      <dgm:t>
        <a:bodyPr/>
        <a:lstStyle/>
        <a:p>
          <a:endParaRPr lang="zh-CN" altLang="en-US"/>
        </a:p>
      </dgm:t>
    </dgm:pt>
    <dgm:pt modelId="{96D2C2DE-DF74-4536-A851-F998BE04C908}" type="pres">
      <dgm:prSet presAssocID="{1356E3C3-7D4D-47A4-BCC4-6C55F2BA7C6C}" presName="Name0" presStyleCnt="0">
        <dgm:presLayoutVars>
          <dgm:chMax val="1"/>
          <dgm:chPref val="1"/>
        </dgm:presLayoutVars>
      </dgm:prSet>
      <dgm:spPr/>
    </dgm:pt>
    <dgm:pt modelId="{3F52E3FC-2423-4954-84F7-BA0F3EA7EA03}" type="pres">
      <dgm:prSet presAssocID="{AC58EB22-8260-4988-9FFE-E4F23630C96C}" presName="Parent" presStyleLbl="node0" presStyleIdx="0" presStyleCnt="1">
        <dgm:presLayoutVars>
          <dgm:chMax val="5"/>
          <dgm:chPref val="5"/>
        </dgm:presLayoutVars>
      </dgm:prSet>
      <dgm:spPr/>
    </dgm:pt>
    <dgm:pt modelId="{4ED78E18-32BE-4394-B8EB-CC4654B8025B}" type="pres">
      <dgm:prSet presAssocID="{AC58EB22-8260-4988-9FFE-E4F23630C96C}" presName="Accent1" presStyleLbl="node1" presStyleIdx="0" presStyleCnt="6"/>
      <dgm:spPr/>
    </dgm:pt>
    <dgm:pt modelId="{498C2933-4543-4231-9D28-94B38BCAD15E}" type="pres">
      <dgm:prSet presAssocID="{AC58EB22-8260-4988-9FFE-E4F23630C96C}" presName="Accent2" presStyleLbl="node1" presStyleIdx="1" presStyleCnt="6"/>
      <dgm:spPr/>
    </dgm:pt>
    <dgm:pt modelId="{DF0ED3B7-B6D2-4D60-A2C5-34946F83E6AA}" type="pres">
      <dgm:prSet presAssocID="{AC58EB22-8260-4988-9FFE-E4F23630C96C}" presName="Accent3" presStyleLbl="node1" presStyleIdx="2" presStyleCnt="6"/>
      <dgm:spPr/>
    </dgm:pt>
    <dgm:pt modelId="{A01D4F07-80AC-4D9E-A795-7724608B0A44}" type="pres">
      <dgm:prSet presAssocID="{AC58EB22-8260-4988-9FFE-E4F23630C96C}" presName="Accent4" presStyleLbl="node1" presStyleIdx="3" presStyleCnt="6"/>
      <dgm:spPr/>
    </dgm:pt>
    <dgm:pt modelId="{A85DC02C-7C45-483A-904B-372DB2D73308}" type="pres">
      <dgm:prSet presAssocID="{AC58EB22-8260-4988-9FFE-E4F23630C96C}" presName="Accent5" presStyleLbl="node1" presStyleIdx="4" presStyleCnt="6"/>
      <dgm:spPr/>
    </dgm:pt>
    <dgm:pt modelId="{BFBB0967-40D3-43AD-8780-7039A5985C1D}" type="pres">
      <dgm:prSet presAssocID="{AC58EB22-8260-4988-9FFE-E4F23630C96C}" presName="Accent6" presStyleLbl="node1" presStyleIdx="5" presStyleCnt="6"/>
      <dgm:spPr/>
    </dgm:pt>
  </dgm:ptLst>
  <dgm:cxnLst>
    <dgm:cxn modelId="{6FE5790A-B01D-4E79-98D5-22E6EF5D25DC}" srcId="{1356E3C3-7D4D-47A4-BCC4-6C55F2BA7C6C}" destId="{AC58EB22-8260-4988-9FFE-E4F23630C96C}" srcOrd="0" destOrd="0" parTransId="{E8EAE8DB-A17C-417C-ACF0-A86D6CDC77F1}" sibTransId="{750A6F86-85ED-4AA8-932A-611CA55B456A}"/>
    <dgm:cxn modelId="{32816E15-7095-4B04-A550-FFCFDFCE182B}" type="presOf" srcId="{1356E3C3-7D4D-47A4-BCC4-6C55F2BA7C6C}" destId="{96D2C2DE-DF74-4536-A851-F998BE04C908}" srcOrd="0" destOrd="0" presId="urn:microsoft.com/office/officeart/2009/3/layout/CircleRelationship"/>
    <dgm:cxn modelId="{8E44A98B-1DAA-4A0A-AA7E-5D2BDAAC641C}" type="presOf" srcId="{AC58EB22-8260-4988-9FFE-E4F23630C96C}" destId="{3F52E3FC-2423-4954-84F7-BA0F3EA7EA03}" srcOrd="0" destOrd="0" presId="urn:microsoft.com/office/officeart/2009/3/layout/CircleRelationship"/>
    <dgm:cxn modelId="{D23E0515-3968-41CA-8554-444796047111}" type="presParOf" srcId="{96D2C2DE-DF74-4536-A851-F998BE04C908}" destId="{3F52E3FC-2423-4954-84F7-BA0F3EA7EA03}" srcOrd="0" destOrd="0" presId="urn:microsoft.com/office/officeart/2009/3/layout/CircleRelationship"/>
    <dgm:cxn modelId="{4C1C7B95-869C-4A75-B7BD-5BF0C74CB277}" type="presParOf" srcId="{96D2C2DE-DF74-4536-A851-F998BE04C908}" destId="{4ED78E18-32BE-4394-B8EB-CC4654B8025B}" srcOrd="1" destOrd="0" presId="urn:microsoft.com/office/officeart/2009/3/layout/CircleRelationship"/>
    <dgm:cxn modelId="{70977427-EB9E-4A34-B1EE-E061A4E3D5B3}" type="presParOf" srcId="{96D2C2DE-DF74-4536-A851-F998BE04C908}" destId="{498C2933-4543-4231-9D28-94B38BCAD15E}" srcOrd="2" destOrd="0" presId="urn:microsoft.com/office/officeart/2009/3/layout/CircleRelationship"/>
    <dgm:cxn modelId="{E1AB268B-253A-4F51-B07B-F3E6691C71CC}" type="presParOf" srcId="{96D2C2DE-DF74-4536-A851-F998BE04C908}" destId="{DF0ED3B7-B6D2-4D60-A2C5-34946F83E6AA}" srcOrd="3" destOrd="0" presId="urn:microsoft.com/office/officeart/2009/3/layout/CircleRelationship"/>
    <dgm:cxn modelId="{8501D381-F97C-4EEC-BBAF-D76EF897DEA5}" type="presParOf" srcId="{96D2C2DE-DF74-4536-A851-F998BE04C908}" destId="{A01D4F07-80AC-4D9E-A795-7724608B0A44}" srcOrd="4" destOrd="0" presId="urn:microsoft.com/office/officeart/2009/3/layout/CircleRelationship"/>
    <dgm:cxn modelId="{2EAEDC87-9378-4726-B984-6CB48E4FC809}" type="presParOf" srcId="{96D2C2DE-DF74-4536-A851-F998BE04C908}" destId="{A85DC02C-7C45-483A-904B-372DB2D73308}" srcOrd="5" destOrd="0" presId="urn:microsoft.com/office/officeart/2009/3/layout/CircleRelationship"/>
    <dgm:cxn modelId="{901D8697-19D4-4F85-8DE2-AB0A32EE81A0}" type="presParOf" srcId="{96D2C2DE-DF74-4536-A851-F998BE04C908}" destId="{BFBB0967-40D3-43AD-8780-7039A5985C1D}" srcOrd="6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356E3C3-7D4D-47A4-BCC4-6C55F2BA7C6C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2_1" csCatId="accent2" phldr="1"/>
      <dgm:spPr/>
    </dgm:pt>
    <dgm:pt modelId="{AC58EB22-8260-4988-9FFE-E4F23630C96C}">
      <dgm:prSet phldrT="[文本]" custT="1"/>
      <dgm:spPr/>
      <dgm:t>
        <a:bodyPr/>
        <a:lstStyle/>
        <a:p>
          <a:r>
            <a:rPr lang="zh-CN" altLang="en-US" sz="2000" dirty="0"/>
            <a:t>进入广场</a:t>
          </a:r>
        </a:p>
      </dgm:t>
    </dgm:pt>
    <dgm:pt modelId="{E8EAE8DB-A17C-417C-ACF0-A86D6CDC77F1}" type="parTrans" cxnId="{6FE5790A-B01D-4E79-98D5-22E6EF5D25DC}">
      <dgm:prSet/>
      <dgm:spPr/>
      <dgm:t>
        <a:bodyPr/>
        <a:lstStyle/>
        <a:p>
          <a:endParaRPr lang="zh-CN" altLang="en-US"/>
        </a:p>
      </dgm:t>
    </dgm:pt>
    <dgm:pt modelId="{750A6F86-85ED-4AA8-932A-611CA55B456A}" type="sibTrans" cxnId="{6FE5790A-B01D-4E79-98D5-22E6EF5D25DC}">
      <dgm:prSet/>
      <dgm:spPr/>
      <dgm:t>
        <a:bodyPr/>
        <a:lstStyle/>
        <a:p>
          <a:endParaRPr lang="zh-CN" altLang="en-US"/>
        </a:p>
      </dgm:t>
    </dgm:pt>
    <dgm:pt modelId="{96D2C2DE-DF74-4536-A851-F998BE04C908}" type="pres">
      <dgm:prSet presAssocID="{1356E3C3-7D4D-47A4-BCC4-6C55F2BA7C6C}" presName="Name0" presStyleCnt="0">
        <dgm:presLayoutVars>
          <dgm:chMax val="1"/>
          <dgm:chPref val="1"/>
        </dgm:presLayoutVars>
      </dgm:prSet>
      <dgm:spPr/>
    </dgm:pt>
    <dgm:pt modelId="{3F52E3FC-2423-4954-84F7-BA0F3EA7EA03}" type="pres">
      <dgm:prSet presAssocID="{AC58EB22-8260-4988-9FFE-E4F23630C96C}" presName="Parent" presStyleLbl="node0" presStyleIdx="0" presStyleCnt="1">
        <dgm:presLayoutVars>
          <dgm:chMax val="5"/>
          <dgm:chPref val="5"/>
        </dgm:presLayoutVars>
      </dgm:prSet>
      <dgm:spPr/>
    </dgm:pt>
    <dgm:pt modelId="{4ED78E18-32BE-4394-B8EB-CC4654B8025B}" type="pres">
      <dgm:prSet presAssocID="{AC58EB22-8260-4988-9FFE-E4F23630C96C}" presName="Accent1" presStyleLbl="node1" presStyleIdx="0" presStyleCnt="6"/>
      <dgm:spPr/>
    </dgm:pt>
    <dgm:pt modelId="{498C2933-4543-4231-9D28-94B38BCAD15E}" type="pres">
      <dgm:prSet presAssocID="{AC58EB22-8260-4988-9FFE-E4F23630C96C}" presName="Accent2" presStyleLbl="node1" presStyleIdx="1" presStyleCnt="6"/>
      <dgm:spPr/>
    </dgm:pt>
    <dgm:pt modelId="{DF0ED3B7-B6D2-4D60-A2C5-34946F83E6AA}" type="pres">
      <dgm:prSet presAssocID="{AC58EB22-8260-4988-9FFE-E4F23630C96C}" presName="Accent3" presStyleLbl="node1" presStyleIdx="2" presStyleCnt="6"/>
      <dgm:spPr/>
    </dgm:pt>
    <dgm:pt modelId="{A01D4F07-80AC-4D9E-A795-7724608B0A44}" type="pres">
      <dgm:prSet presAssocID="{AC58EB22-8260-4988-9FFE-E4F23630C96C}" presName="Accent4" presStyleLbl="node1" presStyleIdx="3" presStyleCnt="6"/>
      <dgm:spPr/>
    </dgm:pt>
    <dgm:pt modelId="{A85DC02C-7C45-483A-904B-372DB2D73308}" type="pres">
      <dgm:prSet presAssocID="{AC58EB22-8260-4988-9FFE-E4F23630C96C}" presName="Accent5" presStyleLbl="node1" presStyleIdx="4" presStyleCnt="6"/>
      <dgm:spPr/>
    </dgm:pt>
    <dgm:pt modelId="{BFBB0967-40D3-43AD-8780-7039A5985C1D}" type="pres">
      <dgm:prSet presAssocID="{AC58EB22-8260-4988-9FFE-E4F23630C96C}" presName="Accent6" presStyleLbl="node1" presStyleIdx="5" presStyleCnt="6"/>
      <dgm:spPr/>
    </dgm:pt>
  </dgm:ptLst>
  <dgm:cxnLst>
    <dgm:cxn modelId="{6FE5790A-B01D-4E79-98D5-22E6EF5D25DC}" srcId="{1356E3C3-7D4D-47A4-BCC4-6C55F2BA7C6C}" destId="{AC58EB22-8260-4988-9FFE-E4F23630C96C}" srcOrd="0" destOrd="0" parTransId="{E8EAE8DB-A17C-417C-ACF0-A86D6CDC77F1}" sibTransId="{750A6F86-85ED-4AA8-932A-611CA55B456A}"/>
    <dgm:cxn modelId="{32816E15-7095-4B04-A550-FFCFDFCE182B}" type="presOf" srcId="{1356E3C3-7D4D-47A4-BCC4-6C55F2BA7C6C}" destId="{96D2C2DE-DF74-4536-A851-F998BE04C908}" srcOrd="0" destOrd="0" presId="urn:microsoft.com/office/officeart/2009/3/layout/CircleRelationship"/>
    <dgm:cxn modelId="{8E44A98B-1DAA-4A0A-AA7E-5D2BDAAC641C}" type="presOf" srcId="{AC58EB22-8260-4988-9FFE-E4F23630C96C}" destId="{3F52E3FC-2423-4954-84F7-BA0F3EA7EA03}" srcOrd="0" destOrd="0" presId="urn:microsoft.com/office/officeart/2009/3/layout/CircleRelationship"/>
    <dgm:cxn modelId="{D23E0515-3968-41CA-8554-444796047111}" type="presParOf" srcId="{96D2C2DE-DF74-4536-A851-F998BE04C908}" destId="{3F52E3FC-2423-4954-84F7-BA0F3EA7EA03}" srcOrd="0" destOrd="0" presId="urn:microsoft.com/office/officeart/2009/3/layout/CircleRelationship"/>
    <dgm:cxn modelId="{4C1C7B95-869C-4A75-B7BD-5BF0C74CB277}" type="presParOf" srcId="{96D2C2DE-DF74-4536-A851-F998BE04C908}" destId="{4ED78E18-32BE-4394-B8EB-CC4654B8025B}" srcOrd="1" destOrd="0" presId="urn:microsoft.com/office/officeart/2009/3/layout/CircleRelationship"/>
    <dgm:cxn modelId="{70977427-EB9E-4A34-B1EE-E061A4E3D5B3}" type="presParOf" srcId="{96D2C2DE-DF74-4536-A851-F998BE04C908}" destId="{498C2933-4543-4231-9D28-94B38BCAD15E}" srcOrd="2" destOrd="0" presId="urn:microsoft.com/office/officeart/2009/3/layout/CircleRelationship"/>
    <dgm:cxn modelId="{E1AB268B-253A-4F51-B07B-F3E6691C71CC}" type="presParOf" srcId="{96D2C2DE-DF74-4536-A851-F998BE04C908}" destId="{DF0ED3B7-B6D2-4D60-A2C5-34946F83E6AA}" srcOrd="3" destOrd="0" presId="urn:microsoft.com/office/officeart/2009/3/layout/CircleRelationship"/>
    <dgm:cxn modelId="{8501D381-F97C-4EEC-BBAF-D76EF897DEA5}" type="presParOf" srcId="{96D2C2DE-DF74-4536-A851-F998BE04C908}" destId="{A01D4F07-80AC-4D9E-A795-7724608B0A44}" srcOrd="4" destOrd="0" presId="urn:microsoft.com/office/officeart/2009/3/layout/CircleRelationship"/>
    <dgm:cxn modelId="{2EAEDC87-9378-4726-B984-6CB48E4FC809}" type="presParOf" srcId="{96D2C2DE-DF74-4536-A851-F998BE04C908}" destId="{A85DC02C-7C45-483A-904B-372DB2D73308}" srcOrd="5" destOrd="0" presId="urn:microsoft.com/office/officeart/2009/3/layout/CircleRelationship"/>
    <dgm:cxn modelId="{901D8697-19D4-4F85-8DE2-AB0A32EE81A0}" type="presParOf" srcId="{96D2C2DE-DF74-4536-A851-F998BE04C908}" destId="{BFBB0967-40D3-43AD-8780-7039A5985C1D}" srcOrd="6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356E3C3-7D4D-47A4-BCC4-6C55F2BA7C6C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2_1" csCatId="accent2" phldr="1"/>
      <dgm:spPr/>
    </dgm:pt>
    <dgm:pt modelId="{AC58EB22-8260-4988-9FFE-E4F23630C96C}">
      <dgm:prSet phldrT="[文本]" custT="1"/>
      <dgm:spPr/>
      <dgm:t>
        <a:bodyPr/>
        <a:lstStyle/>
        <a:p>
          <a:r>
            <a:rPr lang="zh-CN" altLang="en-US" sz="2000" dirty="0"/>
            <a:t>查看积分及</a:t>
          </a:r>
          <a:endParaRPr lang="en-US" altLang="zh-CN" sz="2000" dirty="0"/>
        </a:p>
        <a:p>
          <a:r>
            <a:rPr lang="zh-CN" altLang="en-US" sz="2000" dirty="0"/>
            <a:t>积分规则</a:t>
          </a:r>
        </a:p>
      </dgm:t>
    </dgm:pt>
    <dgm:pt modelId="{E8EAE8DB-A17C-417C-ACF0-A86D6CDC77F1}" type="parTrans" cxnId="{6FE5790A-B01D-4E79-98D5-22E6EF5D25DC}">
      <dgm:prSet/>
      <dgm:spPr/>
      <dgm:t>
        <a:bodyPr/>
        <a:lstStyle/>
        <a:p>
          <a:endParaRPr lang="zh-CN" altLang="en-US"/>
        </a:p>
      </dgm:t>
    </dgm:pt>
    <dgm:pt modelId="{750A6F86-85ED-4AA8-932A-611CA55B456A}" type="sibTrans" cxnId="{6FE5790A-B01D-4E79-98D5-22E6EF5D25DC}">
      <dgm:prSet/>
      <dgm:spPr/>
      <dgm:t>
        <a:bodyPr/>
        <a:lstStyle/>
        <a:p>
          <a:endParaRPr lang="zh-CN" altLang="en-US"/>
        </a:p>
      </dgm:t>
    </dgm:pt>
    <dgm:pt modelId="{96D2C2DE-DF74-4536-A851-F998BE04C908}" type="pres">
      <dgm:prSet presAssocID="{1356E3C3-7D4D-47A4-BCC4-6C55F2BA7C6C}" presName="Name0" presStyleCnt="0">
        <dgm:presLayoutVars>
          <dgm:chMax val="1"/>
          <dgm:chPref val="1"/>
        </dgm:presLayoutVars>
      </dgm:prSet>
      <dgm:spPr/>
    </dgm:pt>
    <dgm:pt modelId="{3F52E3FC-2423-4954-84F7-BA0F3EA7EA03}" type="pres">
      <dgm:prSet presAssocID="{AC58EB22-8260-4988-9FFE-E4F23630C96C}" presName="Parent" presStyleLbl="node0" presStyleIdx="0" presStyleCnt="1">
        <dgm:presLayoutVars>
          <dgm:chMax val="5"/>
          <dgm:chPref val="5"/>
        </dgm:presLayoutVars>
      </dgm:prSet>
      <dgm:spPr/>
    </dgm:pt>
    <dgm:pt modelId="{4ED78E18-32BE-4394-B8EB-CC4654B8025B}" type="pres">
      <dgm:prSet presAssocID="{AC58EB22-8260-4988-9FFE-E4F23630C96C}" presName="Accent1" presStyleLbl="node1" presStyleIdx="0" presStyleCnt="6"/>
      <dgm:spPr/>
    </dgm:pt>
    <dgm:pt modelId="{498C2933-4543-4231-9D28-94B38BCAD15E}" type="pres">
      <dgm:prSet presAssocID="{AC58EB22-8260-4988-9FFE-E4F23630C96C}" presName="Accent2" presStyleLbl="node1" presStyleIdx="1" presStyleCnt="6"/>
      <dgm:spPr/>
    </dgm:pt>
    <dgm:pt modelId="{DF0ED3B7-B6D2-4D60-A2C5-34946F83E6AA}" type="pres">
      <dgm:prSet presAssocID="{AC58EB22-8260-4988-9FFE-E4F23630C96C}" presName="Accent3" presStyleLbl="node1" presStyleIdx="2" presStyleCnt="6"/>
      <dgm:spPr/>
    </dgm:pt>
    <dgm:pt modelId="{A01D4F07-80AC-4D9E-A795-7724608B0A44}" type="pres">
      <dgm:prSet presAssocID="{AC58EB22-8260-4988-9FFE-E4F23630C96C}" presName="Accent4" presStyleLbl="node1" presStyleIdx="3" presStyleCnt="6"/>
      <dgm:spPr/>
    </dgm:pt>
    <dgm:pt modelId="{A85DC02C-7C45-483A-904B-372DB2D73308}" type="pres">
      <dgm:prSet presAssocID="{AC58EB22-8260-4988-9FFE-E4F23630C96C}" presName="Accent5" presStyleLbl="node1" presStyleIdx="4" presStyleCnt="6"/>
      <dgm:spPr/>
    </dgm:pt>
    <dgm:pt modelId="{BFBB0967-40D3-43AD-8780-7039A5985C1D}" type="pres">
      <dgm:prSet presAssocID="{AC58EB22-8260-4988-9FFE-E4F23630C96C}" presName="Accent6" presStyleLbl="node1" presStyleIdx="5" presStyleCnt="6"/>
      <dgm:spPr/>
    </dgm:pt>
  </dgm:ptLst>
  <dgm:cxnLst>
    <dgm:cxn modelId="{6FE5790A-B01D-4E79-98D5-22E6EF5D25DC}" srcId="{1356E3C3-7D4D-47A4-BCC4-6C55F2BA7C6C}" destId="{AC58EB22-8260-4988-9FFE-E4F23630C96C}" srcOrd="0" destOrd="0" parTransId="{E8EAE8DB-A17C-417C-ACF0-A86D6CDC77F1}" sibTransId="{750A6F86-85ED-4AA8-932A-611CA55B456A}"/>
    <dgm:cxn modelId="{32816E15-7095-4B04-A550-FFCFDFCE182B}" type="presOf" srcId="{1356E3C3-7D4D-47A4-BCC4-6C55F2BA7C6C}" destId="{96D2C2DE-DF74-4536-A851-F998BE04C908}" srcOrd="0" destOrd="0" presId="urn:microsoft.com/office/officeart/2009/3/layout/CircleRelationship"/>
    <dgm:cxn modelId="{8E44A98B-1DAA-4A0A-AA7E-5D2BDAAC641C}" type="presOf" srcId="{AC58EB22-8260-4988-9FFE-E4F23630C96C}" destId="{3F52E3FC-2423-4954-84F7-BA0F3EA7EA03}" srcOrd="0" destOrd="0" presId="urn:microsoft.com/office/officeart/2009/3/layout/CircleRelationship"/>
    <dgm:cxn modelId="{D23E0515-3968-41CA-8554-444796047111}" type="presParOf" srcId="{96D2C2DE-DF74-4536-A851-F998BE04C908}" destId="{3F52E3FC-2423-4954-84F7-BA0F3EA7EA03}" srcOrd="0" destOrd="0" presId="urn:microsoft.com/office/officeart/2009/3/layout/CircleRelationship"/>
    <dgm:cxn modelId="{4C1C7B95-869C-4A75-B7BD-5BF0C74CB277}" type="presParOf" srcId="{96D2C2DE-DF74-4536-A851-F998BE04C908}" destId="{4ED78E18-32BE-4394-B8EB-CC4654B8025B}" srcOrd="1" destOrd="0" presId="urn:microsoft.com/office/officeart/2009/3/layout/CircleRelationship"/>
    <dgm:cxn modelId="{70977427-EB9E-4A34-B1EE-E061A4E3D5B3}" type="presParOf" srcId="{96D2C2DE-DF74-4536-A851-F998BE04C908}" destId="{498C2933-4543-4231-9D28-94B38BCAD15E}" srcOrd="2" destOrd="0" presId="urn:microsoft.com/office/officeart/2009/3/layout/CircleRelationship"/>
    <dgm:cxn modelId="{E1AB268B-253A-4F51-B07B-F3E6691C71CC}" type="presParOf" srcId="{96D2C2DE-DF74-4536-A851-F998BE04C908}" destId="{DF0ED3B7-B6D2-4D60-A2C5-34946F83E6AA}" srcOrd="3" destOrd="0" presId="urn:microsoft.com/office/officeart/2009/3/layout/CircleRelationship"/>
    <dgm:cxn modelId="{8501D381-F97C-4EEC-BBAF-D76EF897DEA5}" type="presParOf" srcId="{96D2C2DE-DF74-4536-A851-F998BE04C908}" destId="{A01D4F07-80AC-4D9E-A795-7724608B0A44}" srcOrd="4" destOrd="0" presId="urn:microsoft.com/office/officeart/2009/3/layout/CircleRelationship"/>
    <dgm:cxn modelId="{2EAEDC87-9378-4726-B984-6CB48E4FC809}" type="presParOf" srcId="{96D2C2DE-DF74-4536-A851-F998BE04C908}" destId="{A85DC02C-7C45-483A-904B-372DB2D73308}" srcOrd="5" destOrd="0" presId="urn:microsoft.com/office/officeart/2009/3/layout/CircleRelationship"/>
    <dgm:cxn modelId="{901D8697-19D4-4F85-8DE2-AB0A32EE81A0}" type="presParOf" srcId="{96D2C2DE-DF74-4536-A851-F998BE04C908}" destId="{BFBB0967-40D3-43AD-8780-7039A5985C1D}" srcOrd="6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356E3C3-7D4D-47A4-BCC4-6C55F2BA7C6C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2_1" csCatId="accent2" phldr="1"/>
      <dgm:spPr/>
    </dgm:pt>
    <dgm:pt modelId="{AC58EB22-8260-4988-9FFE-E4F23630C96C}">
      <dgm:prSet phldrT="[文本]" custT="1"/>
      <dgm:spPr/>
      <dgm:t>
        <a:bodyPr/>
        <a:lstStyle/>
        <a:p>
          <a:r>
            <a:rPr lang="zh-CN" altLang="en-US" sz="2000" dirty="0"/>
            <a:t>知识点检索与学习</a:t>
          </a:r>
        </a:p>
      </dgm:t>
    </dgm:pt>
    <dgm:pt modelId="{E8EAE8DB-A17C-417C-ACF0-A86D6CDC77F1}" type="parTrans" cxnId="{6FE5790A-B01D-4E79-98D5-22E6EF5D25DC}">
      <dgm:prSet/>
      <dgm:spPr/>
      <dgm:t>
        <a:bodyPr/>
        <a:lstStyle/>
        <a:p>
          <a:endParaRPr lang="zh-CN" altLang="en-US"/>
        </a:p>
      </dgm:t>
    </dgm:pt>
    <dgm:pt modelId="{750A6F86-85ED-4AA8-932A-611CA55B456A}" type="sibTrans" cxnId="{6FE5790A-B01D-4E79-98D5-22E6EF5D25DC}">
      <dgm:prSet/>
      <dgm:spPr/>
      <dgm:t>
        <a:bodyPr/>
        <a:lstStyle/>
        <a:p>
          <a:endParaRPr lang="zh-CN" altLang="en-US"/>
        </a:p>
      </dgm:t>
    </dgm:pt>
    <dgm:pt modelId="{96D2C2DE-DF74-4536-A851-F998BE04C908}" type="pres">
      <dgm:prSet presAssocID="{1356E3C3-7D4D-47A4-BCC4-6C55F2BA7C6C}" presName="Name0" presStyleCnt="0">
        <dgm:presLayoutVars>
          <dgm:chMax val="1"/>
          <dgm:chPref val="1"/>
        </dgm:presLayoutVars>
      </dgm:prSet>
      <dgm:spPr/>
    </dgm:pt>
    <dgm:pt modelId="{3F52E3FC-2423-4954-84F7-BA0F3EA7EA03}" type="pres">
      <dgm:prSet presAssocID="{AC58EB22-8260-4988-9FFE-E4F23630C96C}" presName="Parent" presStyleLbl="node0" presStyleIdx="0" presStyleCnt="1">
        <dgm:presLayoutVars>
          <dgm:chMax val="5"/>
          <dgm:chPref val="5"/>
        </dgm:presLayoutVars>
      </dgm:prSet>
      <dgm:spPr/>
    </dgm:pt>
    <dgm:pt modelId="{4ED78E18-32BE-4394-B8EB-CC4654B8025B}" type="pres">
      <dgm:prSet presAssocID="{AC58EB22-8260-4988-9FFE-E4F23630C96C}" presName="Accent1" presStyleLbl="node1" presStyleIdx="0" presStyleCnt="6"/>
      <dgm:spPr/>
    </dgm:pt>
    <dgm:pt modelId="{498C2933-4543-4231-9D28-94B38BCAD15E}" type="pres">
      <dgm:prSet presAssocID="{AC58EB22-8260-4988-9FFE-E4F23630C96C}" presName="Accent2" presStyleLbl="node1" presStyleIdx="1" presStyleCnt="6"/>
      <dgm:spPr/>
    </dgm:pt>
    <dgm:pt modelId="{DF0ED3B7-B6D2-4D60-A2C5-34946F83E6AA}" type="pres">
      <dgm:prSet presAssocID="{AC58EB22-8260-4988-9FFE-E4F23630C96C}" presName="Accent3" presStyleLbl="node1" presStyleIdx="2" presStyleCnt="6"/>
      <dgm:spPr/>
    </dgm:pt>
    <dgm:pt modelId="{A01D4F07-80AC-4D9E-A795-7724608B0A44}" type="pres">
      <dgm:prSet presAssocID="{AC58EB22-8260-4988-9FFE-E4F23630C96C}" presName="Accent4" presStyleLbl="node1" presStyleIdx="3" presStyleCnt="6"/>
      <dgm:spPr/>
    </dgm:pt>
    <dgm:pt modelId="{A85DC02C-7C45-483A-904B-372DB2D73308}" type="pres">
      <dgm:prSet presAssocID="{AC58EB22-8260-4988-9FFE-E4F23630C96C}" presName="Accent5" presStyleLbl="node1" presStyleIdx="4" presStyleCnt="6"/>
      <dgm:spPr/>
    </dgm:pt>
    <dgm:pt modelId="{BFBB0967-40D3-43AD-8780-7039A5985C1D}" type="pres">
      <dgm:prSet presAssocID="{AC58EB22-8260-4988-9FFE-E4F23630C96C}" presName="Accent6" presStyleLbl="node1" presStyleIdx="5" presStyleCnt="6"/>
      <dgm:spPr/>
    </dgm:pt>
  </dgm:ptLst>
  <dgm:cxnLst>
    <dgm:cxn modelId="{6FE5790A-B01D-4E79-98D5-22E6EF5D25DC}" srcId="{1356E3C3-7D4D-47A4-BCC4-6C55F2BA7C6C}" destId="{AC58EB22-8260-4988-9FFE-E4F23630C96C}" srcOrd="0" destOrd="0" parTransId="{E8EAE8DB-A17C-417C-ACF0-A86D6CDC77F1}" sibTransId="{750A6F86-85ED-4AA8-932A-611CA55B456A}"/>
    <dgm:cxn modelId="{32816E15-7095-4B04-A550-FFCFDFCE182B}" type="presOf" srcId="{1356E3C3-7D4D-47A4-BCC4-6C55F2BA7C6C}" destId="{96D2C2DE-DF74-4536-A851-F998BE04C908}" srcOrd="0" destOrd="0" presId="urn:microsoft.com/office/officeart/2009/3/layout/CircleRelationship"/>
    <dgm:cxn modelId="{8E44A98B-1DAA-4A0A-AA7E-5D2BDAAC641C}" type="presOf" srcId="{AC58EB22-8260-4988-9FFE-E4F23630C96C}" destId="{3F52E3FC-2423-4954-84F7-BA0F3EA7EA03}" srcOrd="0" destOrd="0" presId="urn:microsoft.com/office/officeart/2009/3/layout/CircleRelationship"/>
    <dgm:cxn modelId="{D23E0515-3968-41CA-8554-444796047111}" type="presParOf" srcId="{96D2C2DE-DF74-4536-A851-F998BE04C908}" destId="{3F52E3FC-2423-4954-84F7-BA0F3EA7EA03}" srcOrd="0" destOrd="0" presId="urn:microsoft.com/office/officeart/2009/3/layout/CircleRelationship"/>
    <dgm:cxn modelId="{4C1C7B95-869C-4A75-B7BD-5BF0C74CB277}" type="presParOf" srcId="{96D2C2DE-DF74-4536-A851-F998BE04C908}" destId="{4ED78E18-32BE-4394-B8EB-CC4654B8025B}" srcOrd="1" destOrd="0" presId="urn:microsoft.com/office/officeart/2009/3/layout/CircleRelationship"/>
    <dgm:cxn modelId="{70977427-EB9E-4A34-B1EE-E061A4E3D5B3}" type="presParOf" srcId="{96D2C2DE-DF74-4536-A851-F998BE04C908}" destId="{498C2933-4543-4231-9D28-94B38BCAD15E}" srcOrd="2" destOrd="0" presId="urn:microsoft.com/office/officeart/2009/3/layout/CircleRelationship"/>
    <dgm:cxn modelId="{E1AB268B-253A-4F51-B07B-F3E6691C71CC}" type="presParOf" srcId="{96D2C2DE-DF74-4536-A851-F998BE04C908}" destId="{DF0ED3B7-B6D2-4D60-A2C5-34946F83E6AA}" srcOrd="3" destOrd="0" presId="urn:microsoft.com/office/officeart/2009/3/layout/CircleRelationship"/>
    <dgm:cxn modelId="{8501D381-F97C-4EEC-BBAF-D76EF897DEA5}" type="presParOf" srcId="{96D2C2DE-DF74-4536-A851-F998BE04C908}" destId="{A01D4F07-80AC-4D9E-A795-7724608B0A44}" srcOrd="4" destOrd="0" presId="urn:microsoft.com/office/officeart/2009/3/layout/CircleRelationship"/>
    <dgm:cxn modelId="{2EAEDC87-9378-4726-B984-6CB48E4FC809}" type="presParOf" srcId="{96D2C2DE-DF74-4536-A851-F998BE04C908}" destId="{A85DC02C-7C45-483A-904B-372DB2D73308}" srcOrd="5" destOrd="0" presId="urn:microsoft.com/office/officeart/2009/3/layout/CircleRelationship"/>
    <dgm:cxn modelId="{901D8697-19D4-4F85-8DE2-AB0A32EE81A0}" type="presParOf" srcId="{96D2C2DE-DF74-4536-A851-F998BE04C908}" destId="{BFBB0967-40D3-43AD-8780-7039A5985C1D}" srcOrd="6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356E3C3-7D4D-47A4-BCC4-6C55F2BA7C6C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2_1" csCatId="accent2" phldr="1"/>
      <dgm:spPr/>
    </dgm:pt>
    <dgm:pt modelId="{AC58EB22-8260-4988-9FFE-E4F23630C96C}">
      <dgm:prSet phldrT="[文本]" custT="1"/>
      <dgm:spPr/>
      <dgm:t>
        <a:bodyPr/>
        <a:lstStyle/>
        <a:p>
          <a:r>
            <a:rPr lang="zh-CN" altLang="en-US" sz="2000" dirty="0"/>
            <a:t>回顾学习轨迹</a:t>
          </a:r>
        </a:p>
      </dgm:t>
    </dgm:pt>
    <dgm:pt modelId="{E8EAE8DB-A17C-417C-ACF0-A86D6CDC77F1}" type="parTrans" cxnId="{6FE5790A-B01D-4E79-98D5-22E6EF5D25DC}">
      <dgm:prSet/>
      <dgm:spPr/>
      <dgm:t>
        <a:bodyPr/>
        <a:lstStyle/>
        <a:p>
          <a:endParaRPr lang="zh-CN" altLang="en-US"/>
        </a:p>
      </dgm:t>
    </dgm:pt>
    <dgm:pt modelId="{750A6F86-85ED-4AA8-932A-611CA55B456A}" type="sibTrans" cxnId="{6FE5790A-B01D-4E79-98D5-22E6EF5D25DC}">
      <dgm:prSet/>
      <dgm:spPr/>
      <dgm:t>
        <a:bodyPr/>
        <a:lstStyle/>
        <a:p>
          <a:endParaRPr lang="zh-CN" altLang="en-US"/>
        </a:p>
      </dgm:t>
    </dgm:pt>
    <dgm:pt modelId="{96D2C2DE-DF74-4536-A851-F998BE04C908}" type="pres">
      <dgm:prSet presAssocID="{1356E3C3-7D4D-47A4-BCC4-6C55F2BA7C6C}" presName="Name0" presStyleCnt="0">
        <dgm:presLayoutVars>
          <dgm:chMax val="1"/>
          <dgm:chPref val="1"/>
        </dgm:presLayoutVars>
      </dgm:prSet>
      <dgm:spPr/>
    </dgm:pt>
    <dgm:pt modelId="{3F52E3FC-2423-4954-84F7-BA0F3EA7EA03}" type="pres">
      <dgm:prSet presAssocID="{AC58EB22-8260-4988-9FFE-E4F23630C96C}" presName="Parent" presStyleLbl="node0" presStyleIdx="0" presStyleCnt="1">
        <dgm:presLayoutVars>
          <dgm:chMax val="5"/>
          <dgm:chPref val="5"/>
        </dgm:presLayoutVars>
      </dgm:prSet>
      <dgm:spPr/>
    </dgm:pt>
    <dgm:pt modelId="{4ED78E18-32BE-4394-B8EB-CC4654B8025B}" type="pres">
      <dgm:prSet presAssocID="{AC58EB22-8260-4988-9FFE-E4F23630C96C}" presName="Accent1" presStyleLbl="node1" presStyleIdx="0" presStyleCnt="6"/>
      <dgm:spPr/>
    </dgm:pt>
    <dgm:pt modelId="{498C2933-4543-4231-9D28-94B38BCAD15E}" type="pres">
      <dgm:prSet presAssocID="{AC58EB22-8260-4988-9FFE-E4F23630C96C}" presName="Accent2" presStyleLbl="node1" presStyleIdx="1" presStyleCnt="6"/>
      <dgm:spPr/>
    </dgm:pt>
    <dgm:pt modelId="{DF0ED3B7-B6D2-4D60-A2C5-34946F83E6AA}" type="pres">
      <dgm:prSet presAssocID="{AC58EB22-8260-4988-9FFE-E4F23630C96C}" presName="Accent3" presStyleLbl="node1" presStyleIdx="2" presStyleCnt="6"/>
      <dgm:spPr/>
    </dgm:pt>
    <dgm:pt modelId="{A01D4F07-80AC-4D9E-A795-7724608B0A44}" type="pres">
      <dgm:prSet presAssocID="{AC58EB22-8260-4988-9FFE-E4F23630C96C}" presName="Accent4" presStyleLbl="node1" presStyleIdx="3" presStyleCnt="6"/>
      <dgm:spPr/>
    </dgm:pt>
    <dgm:pt modelId="{A85DC02C-7C45-483A-904B-372DB2D73308}" type="pres">
      <dgm:prSet presAssocID="{AC58EB22-8260-4988-9FFE-E4F23630C96C}" presName="Accent5" presStyleLbl="node1" presStyleIdx="4" presStyleCnt="6"/>
      <dgm:spPr/>
    </dgm:pt>
    <dgm:pt modelId="{BFBB0967-40D3-43AD-8780-7039A5985C1D}" type="pres">
      <dgm:prSet presAssocID="{AC58EB22-8260-4988-9FFE-E4F23630C96C}" presName="Accent6" presStyleLbl="node1" presStyleIdx="5" presStyleCnt="6"/>
      <dgm:spPr/>
    </dgm:pt>
  </dgm:ptLst>
  <dgm:cxnLst>
    <dgm:cxn modelId="{6FE5790A-B01D-4E79-98D5-22E6EF5D25DC}" srcId="{1356E3C3-7D4D-47A4-BCC4-6C55F2BA7C6C}" destId="{AC58EB22-8260-4988-9FFE-E4F23630C96C}" srcOrd="0" destOrd="0" parTransId="{E8EAE8DB-A17C-417C-ACF0-A86D6CDC77F1}" sibTransId="{750A6F86-85ED-4AA8-932A-611CA55B456A}"/>
    <dgm:cxn modelId="{32816E15-7095-4B04-A550-FFCFDFCE182B}" type="presOf" srcId="{1356E3C3-7D4D-47A4-BCC4-6C55F2BA7C6C}" destId="{96D2C2DE-DF74-4536-A851-F998BE04C908}" srcOrd="0" destOrd="0" presId="urn:microsoft.com/office/officeart/2009/3/layout/CircleRelationship"/>
    <dgm:cxn modelId="{8E44A98B-1DAA-4A0A-AA7E-5D2BDAAC641C}" type="presOf" srcId="{AC58EB22-8260-4988-9FFE-E4F23630C96C}" destId="{3F52E3FC-2423-4954-84F7-BA0F3EA7EA03}" srcOrd="0" destOrd="0" presId="urn:microsoft.com/office/officeart/2009/3/layout/CircleRelationship"/>
    <dgm:cxn modelId="{D23E0515-3968-41CA-8554-444796047111}" type="presParOf" srcId="{96D2C2DE-DF74-4536-A851-F998BE04C908}" destId="{3F52E3FC-2423-4954-84F7-BA0F3EA7EA03}" srcOrd="0" destOrd="0" presId="urn:microsoft.com/office/officeart/2009/3/layout/CircleRelationship"/>
    <dgm:cxn modelId="{4C1C7B95-869C-4A75-B7BD-5BF0C74CB277}" type="presParOf" srcId="{96D2C2DE-DF74-4536-A851-F998BE04C908}" destId="{4ED78E18-32BE-4394-B8EB-CC4654B8025B}" srcOrd="1" destOrd="0" presId="urn:microsoft.com/office/officeart/2009/3/layout/CircleRelationship"/>
    <dgm:cxn modelId="{70977427-EB9E-4A34-B1EE-E061A4E3D5B3}" type="presParOf" srcId="{96D2C2DE-DF74-4536-A851-F998BE04C908}" destId="{498C2933-4543-4231-9D28-94B38BCAD15E}" srcOrd="2" destOrd="0" presId="urn:microsoft.com/office/officeart/2009/3/layout/CircleRelationship"/>
    <dgm:cxn modelId="{E1AB268B-253A-4F51-B07B-F3E6691C71CC}" type="presParOf" srcId="{96D2C2DE-DF74-4536-A851-F998BE04C908}" destId="{DF0ED3B7-B6D2-4D60-A2C5-34946F83E6AA}" srcOrd="3" destOrd="0" presId="urn:microsoft.com/office/officeart/2009/3/layout/CircleRelationship"/>
    <dgm:cxn modelId="{8501D381-F97C-4EEC-BBAF-D76EF897DEA5}" type="presParOf" srcId="{96D2C2DE-DF74-4536-A851-F998BE04C908}" destId="{A01D4F07-80AC-4D9E-A795-7724608B0A44}" srcOrd="4" destOrd="0" presId="urn:microsoft.com/office/officeart/2009/3/layout/CircleRelationship"/>
    <dgm:cxn modelId="{2EAEDC87-9378-4726-B984-6CB48E4FC809}" type="presParOf" srcId="{96D2C2DE-DF74-4536-A851-F998BE04C908}" destId="{A85DC02C-7C45-483A-904B-372DB2D73308}" srcOrd="5" destOrd="0" presId="urn:microsoft.com/office/officeart/2009/3/layout/CircleRelationship"/>
    <dgm:cxn modelId="{901D8697-19D4-4F85-8DE2-AB0A32EE81A0}" type="presParOf" srcId="{96D2C2DE-DF74-4536-A851-F998BE04C908}" destId="{BFBB0967-40D3-43AD-8780-7039A5985C1D}" srcOrd="6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356E3C3-7D4D-47A4-BCC4-6C55F2BA7C6C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2_1" csCatId="accent2" phldr="1"/>
      <dgm:spPr/>
    </dgm:pt>
    <dgm:pt modelId="{AC58EB22-8260-4988-9FFE-E4F23630C96C}">
      <dgm:prSet phldrT="[文本]" custT="1"/>
      <dgm:spPr/>
      <dgm:t>
        <a:bodyPr/>
        <a:lstStyle/>
        <a:p>
          <a:r>
            <a:rPr lang="zh-CN" altLang="en-US" sz="2000" dirty="0"/>
            <a:t>成绩查询</a:t>
          </a:r>
        </a:p>
      </dgm:t>
    </dgm:pt>
    <dgm:pt modelId="{E8EAE8DB-A17C-417C-ACF0-A86D6CDC77F1}" type="parTrans" cxnId="{6FE5790A-B01D-4E79-98D5-22E6EF5D25DC}">
      <dgm:prSet/>
      <dgm:spPr/>
      <dgm:t>
        <a:bodyPr/>
        <a:lstStyle/>
        <a:p>
          <a:endParaRPr lang="zh-CN" altLang="en-US"/>
        </a:p>
      </dgm:t>
    </dgm:pt>
    <dgm:pt modelId="{750A6F86-85ED-4AA8-932A-611CA55B456A}" type="sibTrans" cxnId="{6FE5790A-B01D-4E79-98D5-22E6EF5D25DC}">
      <dgm:prSet/>
      <dgm:spPr/>
      <dgm:t>
        <a:bodyPr/>
        <a:lstStyle/>
        <a:p>
          <a:endParaRPr lang="zh-CN" altLang="en-US"/>
        </a:p>
      </dgm:t>
    </dgm:pt>
    <dgm:pt modelId="{96D2C2DE-DF74-4536-A851-F998BE04C908}" type="pres">
      <dgm:prSet presAssocID="{1356E3C3-7D4D-47A4-BCC4-6C55F2BA7C6C}" presName="Name0" presStyleCnt="0">
        <dgm:presLayoutVars>
          <dgm:chMax val="1"/>
          <dgm:chPref val="1"/>
        </dgm:presLayoutVars>
      </dgm:prSet>
      <dgm:spPr/>
    </dgm:pt>
    <dgm:pt modelId="{3F52E3FC-2423-4954-84F7-BA0F3EA7EA03}" type="pres">
      <dgm:prSet presAssocID="{AC58EB22-8260-4988-9FFE-E4F23630C96C}" presName="Parent" presStyleLbl="node0" presStyleIdx="0" presStyleCnt="1">
        <dgm:presLayoutVars>
          <dgm:chMax val="5"/>
          <dgm:chPref val="5"/>
        </dgm:presLayoutVars>
      </dgm:prSet>
      <dgm:spPr/>
    </dgm:pt>
    <dgm:pt modelId="{4ED78E18-32BE-4394-B8EB-CC4654B8025B}" type="pres">
      <dgm:prSet presAssocID="{AC58EB22-8260-4988-9FFE-E4F23630C96C}" presName="Accent1" presStyleLbl="node1" presStyleIdx="0" presStyleCnt="6"/>
      <dgm:spPr/>
    </dgm:pt>
    <dgm:pt modelId="{498C2933-4543-4231-9D28-94B38BCAD15E}" type="pres">
      <dgm:prSet presAssocID="{AC58EB22-8260-4988-9FFE-E4F23630C96C}" presName="Accent2" presStyleLbl="node1" presStyleIdx="1" presStyleCnt="6"/>
      <dgm:spPr/>
    </dgm:pt>
    <dgm:pt modelId="{DF0ED3B7-B6D2-4D60-A2C5-34946F83E6AA}" type="pres">
      <dgm:prSet presAssocID="{AC58EB22-8260-4988-9FFE-E4F23630C96C}" presName="Accent3" presStyleLbl="node1" presStyleIdx="2" presStyleCnt="6"/>
      <dgm:spPr/>
    </dgm:pt>
    <dgm:pt modelId="{A01D4F07-80AC-4D9E-A795-7724608B0A44}" type="pres">
      <dgm:prSet presAssocID="{AC58EB22-8260-4988-9FFE-E4F23630C96C}" presName="Accent4" presStyleLbl="node1" presStyleIdx="3" presStyleCnt="6"/>
      <dgm:spPr/>
    </dgm:pt>
    <dgm:pt modelId="{A85DC02C-7C45-483A-904B-372DB2D73308}" type="pres">
      <dgm:prSet presAssocID="{AC58EB22-8260-4988-9FFE-E4F23630C96C}" presName="Accent5" presStyleLbl="node1" presStyleIdx="4" presStyleCnt="6"/>
      <dgm:spPr/>
    </dgm:pt>
    <dgm:pt modelId="{BFBB0967-40D3-43AD-8780-7039A5985C1D}" type="pres">
      <dgm:prSet presAssocID="{AC58EB22-8260-4988-9FFE-E4F23630C96C}" presName="Accent6" presStyleLbl="node1" presStyleIdx="5" presStyleCnt="6"/>
      <dgm:spPr/>
    </dgm:pt>
  </dgm:ptLst>
  <dgm:cxnLst>
    <dgm:cxn modelId="{6FE5790A-B01D-4E79-98D5-22E6EF5D25DC}" srcId="{1356E3C3-7D4D-47A4-BCC4-6C55F2BA7C6C}" destId="{AC58EB22-8260-4988-9FFE-E4F23630C96C}" srcOrd="0" destOrd="0" parTransId="{E8EAE8DB-A17C-417C-ACF0-A86D6CDC77F1}" sibTransId="{750A6F86-85ED-4AA8-932A-611CA55B456A}"/>
    <dgm:cxn modelId="{32816E15-7095-4B04-A550-FFCFDFCE182B}" type="presOf" srcId="{1356E3C3-7D4D-47A4-BCC4-6C55F2BA7C6C}" destId="{96D2C2DE-DF74-4536-A851-F998BE04C908}" srcOrd="0" destOrd="0" presId="urn:microsoft.com/office/officeart/2009/3/layout/CircleRelationship"/>
    <dgm:cxn modelId="{8E44A98B-1DAA-4A0A-AA7E-5D2BDAAC641C}" type="presOf" srcId="{AC58EB22-8260-4988-9FFE-E4F23630C96C}" destId="{3F52E3FC-2423-4954-84F7-BA0F3EA7EA03}" srcOrd="0" destOrd="0" presId="urn:microsoft.com/office/officeart/2009/3/layout/CircleRelationship"/>
    <dgm:cxn modelId="{D23E0515-3968-41CA-8554-444796047111}" type="presParOf" srcId="{96D2C2DE-DF74-4536-A851-F998BE04C908}" destId="{3F52E3FC-2423-4954-84F7-BA0F3EA7EA03}" srcOrd="0" destOrd="0" presId="urn:microsoft.com/office/officeart/2009/3/layout/CircleRelationship"/>
    <dgm:cxn modelId="{4C1C7B95-869C-4A75-B7BD-5BF0C74CB277}" type="presParOf" srcId="{96D2C2DE-DF74-4536-A851-F998BE04C908}" destId="{4ED78E18-32BE-4394-B8EB-CC4654B8025B}" srcOrd="1" destOrd="0" presId="urn:microsoft.com/office/officeart/2009/3/layout/CircleRelationship"/>
    <dgm:cxn modelId="{70977427-EB9E-4A34-B1EE-E061A4E3D5B3}" type="presParOf" srcId="{96D2C2DE-DF74-4536-A851-F998BE04C908}" destId="{498C2933-4543-4231-9D28-94B38BCAD15E}" srcOrd="2" destOrd="0" presId="urn:microsoft.com/office/officeart/2009/3/layout/CircleRelationship"/>
    <dgm:cxn modelId="{E1AB268B-253A-4F51-B07B-F3E6691C71CC}" type="presParOf" srcId="{96D2C2DE-DF74-4536-A851-F998BE04C908}" destId="{DF0ED3B7-B6D2-4D60-A2C5-34946F83E6AA}" srcOrd="3" destOrd="0" presId="urn:microsoft.com/office/officeart/2009/3/layout/CircleRelationship"/>
    <dgm:cxn modelId="{8501D381-F97C-4EEC-BBAF-D76EF897DEA5}" type="presParOf" srcId="{96D2C2DE-DF74-4536-A851-F998BE04C908}" destId="{A01D4F07-80AC-4D9E-A795-7724608B0A44}" srcOrd="4" destOrd="0" presId="urn:microsoft.com/office/officeart/2009/3/layout/CircleRelationship"/>
    <dgm:cxn modelId="{2EAEDC87-9378-4726-B984-6CB48E4FC809}" type="presParOf" srcId="{96D2C2DE-DF74-4536-A851-F998BE04C908}" destId="{A85DC02C-7C45-483A-904B-372DB2D73308}" srcOrd="5" destOrd="0" presId="urn:microsoft.com/office/officeart/2009/3/layout/CircleRelationship"/>
    <dgm:cxn modelId="{901D8697-19D4-4F85-8DE2-AB0A32EE81A0}" type="presParOf" srcId="{96D2C2DE-DF74-4536-A851-F998BE04C908}" destId="{BFBB0967-40D3-43AD-8780-7039A5985C1D}" srcOrd="6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45E54-F208-48C1-97AD-4AF89DEB2C65}">
      <dsp:nvSpPr>
        <dsp:cNvPr id="0" name=""/>
        <dsp:cNvSpPr/>
      </dsp:nvSpPr>
      <dsp:spPr>
        <a:xfrm>
          <a:off x="1008551" y="2320"/>
          <a:ext cx="1708801" cy="10252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68580" rIns="3600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/>
            <a:t>1.</a:t>
          </a:r>
          <a:r>
            <a:rPr lang="zh-CN" altLang="en-US" sz="1800" kern="1200" dirty="0"/>
            <a:t>登录</a:t>
          </a:r>
        </a:p>
      </dsp:txBody>
      <dsp:txXfrm>
        <a:off x="1038580" y="32349"/>
        <a:ext cx="1648743" cy="965222"/>
      </dsp:txXfrm>
    </dsp:sp>
    <dsp:sp modelId="{5A391F35-921B-4AF2-98D4-D2FA081433C3}">
      <dsp:nvSpPr>
        <dsp:cNvPr id="0" name=""/>
        <dsp:cNvSpPr/>
      </dsp:nvSpPr>
      <dsp:spPr>
        <a:xfrm>
          <a:off x="2867726" y="303069"/>
          <a:ext cx="362265" cy="4237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/>
        </a:p>
      </dsp:txBody>
      <dsp:txXfrm>
        <a:off x="2867726" y="387825"/>
        <a:ext cx="253586" cy="254270"/>
      </dsp:txXfrm>
    </dsp:sp>
    <dsp:sp modelId="{ACB97C79-E9E9-4EDD-82FA-739BFB04EA8F}">
      <dsp:nvSpPr>
        <dsp:cNvPr id="0" name=""/>
        <dsp:cNvSpPr/>
      </dsp:nvSpPr>
      <dsp:spPr>
        <a:xfrm>
          <a:off x="3400872" y="2320"/>
          <a:ext cx="1708801" cy="10252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68580" rIns="3600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/>
            <a:t>2.</a:t>
          </a:r>
          <a:r>
            <a:rPr lang="zh-CN" altLang="en-US" sz="1800" kern="1200" dirty="0"/>
            <a:t>进入广场</a:t>
          </a:r>
        </a:p>
      </dsp:txBody>
      <dsp:txXfrm>
        <a:off x="3430901" y="32349"/>
        <a:ext cx="1648743" cy="965222"/>
      </dsp:txXfrm>
    </dsp:sp>
    <dsp:sp modelId="{18EAB218-AF8A-47CF-975D-285489B48B6E}">
      <dsp:nvSpPr>
        <dsp:cNvPr id="0" name=""/>
        <dsp:cNvSpPr/>
      </dsp:nvSpPr>
      <dsp:spPr>
        <a:xfrm rot="5400000">
          <a:off x="4074140" y="1147217"/>
          <a:ext cx="362265" cy="4237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/>
        </a:p>
      </dsp:txBody>
      <dsp:txXfrm rot="-5400000">
        <a:off x="4128138" y="1177976"/>
        <a:ext cx="254270" cy="253586"/>
      </dsp:txXfrm>
    </dsp:sp>
    <dsp:sp modelId="{D88C40B4-74A4-49A6-9A1E-4D42D4BBADA8}">
      <dsp:nvSpPr>
        <dsp:cNvPr id="0" name=""/>
        <dsp:cNvSpPr/>
      </dsp:nvSpPr>
      <dsp:spPr>
        <a:xfrm>
          <a:off x="3400872" y="1711121"/>
          <a:ext cx="1708801" cy="10252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68580" rIns="3600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/>
            <a:t>3.</a:t>
          </a:r>
          <a:r>
            <a:rPr lang="zh-CN" altLang="en-US" sz="1800" kern="1200" dirty="0"/>
            <a:t>查看学习时间</a:t>
          </a:r>
        </a:p>
      </dsp:txBody>
      <dsp:txXfrm>
        <a:off x="3430901" y="1741150"/>
        <a:ext cx="1648743" cy="965222"/>
      </dsp:txXfrm>
    </dsp:sp>
    <dsp:sp modelId="{34A83614-D79E-462B-AC8E-56B3FAB7160B}">
      <dsp:nvSpPr>
        <dsp:cNvPr id="0" name=""/>
        <dsp:cNvSpPr/>
      </dsp:nvSpPr>
      <dsp:spPr>
        <a:xfrm rot="10800000">
          <a:off x="2888232" y="2011870"/>
          <a:ext cx="362265" cy="4237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/>
        </a:p>
      </dsp:txBody>
      <dsp:txXfrm rot="10800000">
        <a:off x="2996911" y="2096626"/>
        <a:ext cx="253586" cy="254270"/>
      </dsp:txXfrm>
    </dsp:sp>
    <dsp:sp modelId="{928A0AA9-7B12-4988-8B38-E9D0DA4B25BD}">
      <dsp:nvSpPr>
        <dsp:cNvPr id="0" name=""/>
        <dsp:cNvSpPr/>
      </dsp:nvSpPr>
      <dsp:spPr>
        <a:xfrm>
          <a:off x="1008551" y="1711121"/>
          <a:ext cx="1708801" cy="10252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68580" rIns="3600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/>
            <a:t>4.</a:t>
          </a:r>
          <a:r>
            <a:rPr lang="zh-CN" altLang="en-US" sz="1800" kern="1200" dirty="0"/>
            <a:t>查看积分及积分规则</a:t>
          </a:r>
        </a:p>
      </dsp:txBody>
      <dsp:txXfrm>
        <a:off x="1038580" y="1741150"/>
        <a:ext cx="1648743" cy="965222"/>
      </dsp:txXfrm>
    </dsp:sp>
    <dsp:sp modelId="{181724C6-7D75-4F9F-9BF1-4943F561C295}">
      <dsp:nvSpPr>
        <dsp:cNvPr id="0" name=""/>
        <dsp:cNvSpPr/>
      </dsp:nvSpPr>
      <dsp:spPr>
        <a:xfrm rot="5400000">
          <a:off x="1681818" y="2856018"/>
          <a:ext cx="362265" cy="4237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/>
        </a:p>
      </dsp:txBody>
      <dsp:txXfrm rot="-5400000">
        <a:off x="1735816" y="2886777"/>
        <a:ext cx="254270" cy="253586"/>
      </dsp:txXfrm>
    </dsp:sp>
    <dsp:sp modelId="{69661BAE-F1FC-4E23-85E8-21804F9CD487}">
      <dsp:nvSpPr>
        <dsp:cNvPr id="0" name=""/>
        <dsp:cNvSpPr/>
      </dsp:nvSpPr>
      <dsp:spPr>
        <a:xfrm>
          <a:off x="1008551" y="3419922"/>
          <a:ext cx="1708801" cy="10252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68580" rIns="3600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/>
            <a:t>5.</a:t>
          </a:r>
          <a:r>
            <a:rPr lang="zh-CN" altLang="en-US" sz="1800" kern="1200" dirty="0"/>
            <a:t>知识点检索与学习</a:t>
          </a:r>
        </a:p>
      </dsp:txBody>
      <dsp:txXfrm>
        <a:off x="1038580" y="3449951"/>
        <a:ext cx="1648743" cy="965222"/>
      </dsp:txXfrm>
    </dsp:sp>
    <dsp:sp modelId="{5AAA1716-E235-48C0-9045-C3F814269685}">
      <dsp:nvSpPr>
        <dsp:cNvPr id="0" name=""/>
        <dsp:cNvSpPr/>
      </dsp:nvSpPr>
      <dsp:spPr>
        <a:xfrm>
          <a:off x="2867726" y="3720671"/>
          <a:ext cx="362265" cy="4237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/>
        </a:p>
      </dsp:txBody>
      <dsp:txXfrm>
        <a:off x="2867726" y="3805427"/>
        <a:ext cx="253586" cy="254270"/>
      </dsp:txXfrm>
    </dsp:sp>
    <dsp:sp modelId="{299CC3A1-F92B-4A03-A2A4-4CA490264775}">
      <dsp:nvSpPr>
        <dsp:cNvPr id="0" name=""/>
        <dsp:cNvSpPr/>
      </dsp:nvSpPr>
      <dsp:spPr>
        <a:xfrm>
          <a:off x="3400872" y="3419922"/>
          <a:ext cx="1708801" cy="10252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68580" rIns="3600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/>
            <a:t>6.</a:t>
          </a:r>
          <a:r>
            <a:rPr lang="zh-CN" altLang="en-US" sz="1800" kern="1200" dirty="0"/>
            <a:t>回顾学习轨迹</a:t>
          </a:r>
        </a:p>
      </dsp:txBody>
      <dsp:txXfrm>
        <a:off x="3430901" y="3449951"/>
        <a:ext cx="1648743" cy="965222"/>
      </dsp:txXfrm>
    </dsp:sp>
    <dsp:sp modelId="{A85674E1-179C-400D-8AE3-3973F8C1FE8D}">
      <dsp:nvSpPr>
        <dsp:cNvPr id="0" name=""/>
        <dsp:cNvSpPr/>
      </dsp:nvSpPr>
      <dsp:spPr>
        <a:xfrm rot="5400000">
          <a:off x="4074140" y="4564819"/>
          <a:ext cx="362265" cy="4237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/>
        </a:p>
      </dsp:txBody>
      <dsp:txXfrm rot="-5400000">
        <a:off x="4128138" y="4595578"/>
        <a:ext cx="254270" cy="253586"/>
      </dsp:txXfrm>
    </dsp:sp>
    <dsp:sp modelId="{0CB18ABA-CCEF-4216-B99F-4CC28A9D84BF}">
      <dsp:nvSpPr>
        <dsp:cNvPr id="0" name=""/>
        <dsp:cNvSpPr/>
      </dsp:nvSpPr>
      <dsp:spPr>
        <a:xfrm>
          <a:off x="3400872" y="5128723"/>
          <a:ext cx="1708801" cy="10252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68580" rIns="3600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/>
            <a:t>7.</a:t>
          </a:r>
          <a:r>
            <a:rPr lang="zh-CN" altLang="en-US" sz="1800" kern="1200" dirty="0"/>
            <a:t>成绩查询</a:t>
          </a:r>
        </a:p>
      </dsp:txBody>
      <dsp:txXfrm>
        <a:off x="3430901" y="5158752"/>
        <a:ext cx="1648743" cy="96522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2E3FC-2423-4954-84F7-BA0F3EA7EA03}">
      <dsp:nvSpPr>
        <dsp:cNvPr id="0" name=""/>
        <dsp:cNvSpPr/>
      </dsp:nvSpPr>
      <dsp:spPr>
        <a:xfrm>
          <a:off x="555389" y="128211"/>
          <a:ext cx="2813864" cy="2814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积分规则</a:t>
          </a:r>
        </a:p>
      </dsp:txBody>
      <dsp:txXfrm>
        <a:off x="967470" y="540325"/>
        <a:ext cx="1989702" cy="1989860"/>
      </dsp:txXfrm>
    </dsp:sp>
    <dsp:sp modelId="{4ED78E18-32BE-4394-B8EB-CC4654B8025B}">
      <dsp:nvSpPr>
        <dsp:cNvPr id="0" name=""/>
        <dsp:cNvSpPr/>
      </dsp:nvSpPr>
      <dsp:spPr>
        <a:xfrm>
          <a:off x="2161102" y="0"/>
          <a:ext cx="313152" cy="3129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8C2933-4543-4231-9D28-94B38BCAD15E}">
      <dsp:nvSpPr>
        <dsp:cNvPr id="0" name=""/>
        <dsp:cNvSpPr/>
      </dsp:nvSpPr>
      <dsp:spPr>
        <a:xfrm>
          <a:off x="1420103" y="2733215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0ED3B7-B6D2-4D60-A2C5-34946F83E6AA}">
      <dsp:nvSpPr>
        <dsp:cNvPr id="0" name=""/>
        <dsp:cNvSpPr/>
      </dsp:nvSpPr>
      <dsp:spPr>
        <a:xfrm>
          <a:off x="3550315" y="1270284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1D4F07-80AC-4D9E-A795-7724608B0A44}">
      <dsp:nvSpPr>
        <dsp:cNvPr id="0" name=""/>
        <dsp:cNvSpPr/>
      </dsp:nvSpPr>
      <dsp:spPr>
        <a:xfrm>
          <a:off x="2466201" y="2974517"/>
          <a:ext cx="313152" cy="3129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5DC02C-7C45-483A-904B-372DB2D73308}">
      <dsp:nvSpPr>
        <dsp:cNvPr id="0" name=""/>
        <dsp:cNvSpPr/>
      </dsp:nvSpPr>
      <dsp:spPr>
        <a:xfrm>
          <a:off x="1484215" y="444796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BB0967-40D3-43AD-8780-7039A5985C1D}">
      <dsp:nvSpPr>
        <dsp:cNvPr id="0" name=""/>
        <dsp:cNvSpPr/>
      </dsp:nvSpPr>
      <dsp:spPr>
        <a:xfrm>
          <a:off x="769956" y="1742367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2E3FC-2423-4954-84F7-BA0F3EA7EA03}">
      <dsp:nvSpPr>
        <dsp:cNvPr id="0" name=""/>
        <dsp:cNvSpPr/>
      </dsp:nvSpPr>
      <dsp:spPr>
        <a:xfrm>
          <a:off x="555389" y="128211"/>
          <a:ext cx="2813864" cy="2814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登录</a:t>
          </a:r>
        </a:p>
      </dsp:txBody>
      <dsp:txXfrm>
        <a:off x="967470" y="540325"/>
        <a:ext cx="1989702" cy="1989860"/>
      </dsp:txXfrm>
    </dsp:sp>
    <dsp:sp modelId="{4ED78E18-32BE-4394-B8EB-CC4654B8025B}">
      <dsp:nvSpPr>
        <dsp:cNvPr id="0" name=""/>
        <dsp:cNvSpPr/>
      </dsp:nvSpPr>
      <dsp:spPr>
        <a:xfrm>
          <a:off x="2161102" y="0"/>
          <a:ext cx="313152" cy="3129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8C2933-4543-4231-9D28-94B38BCAD15E}">
      <dsp:nvSpPr>
        <dsp:cNvPr id="0" name=""/>
        <dsp:cNvSpPr/>
      </dsp:nvSpPr>
      <dsp:spPr>
        <a:xfrm>
          <a:off x="1420103" y="2733215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0ED3B7-B6D2-4D60-A2C5-34946F83E6AA}">
      <dsp:nvSpPr>
        <dsp:cNvPr id="0" name=""/>
        <dsp:cNvSpPr/>
      </dsp:nvSpPr>
      <dsp:spPr>
        <a:xfrm>
          <a:off x="3550315" y="1270284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1D4F07-80AC-4D9E-A795-7724608B0A44}">
      <dsp:nvSpPr>
        <dsp:cNvPr id="0" name=""/>
        <dsp:cNvSpPr/>
      </dsp:nvSpPr>
      <dsp:spPr>
        <a:xfrm>
          <a:off x="2466201" y="2974517"/>
          <a:ext cx="313152" cy="3129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5DC02C-7C45-483A-904B-372DB2D73308}">
      <dsp:nvSpPr>
        <dsp:cNvPr id="0" name=""/>
        <dsp:cNvSpPr/>
      </dsp:nvSpPr>
      <dsp:spPr>
        <a:xfrm>
          <a:off x="1484215" y="444796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BB0967-40D3-43AD-8780-7039A5985C1D}">
      <dsp:nvSpPr>
        <dsp:cNvPr id="0" name=""/>
        <dsp:cNvSpPr/>
      </dsp:nvSpPr>
      <dsp:spPr>
        <a:xfrm>
          <a:off x="769956" y="1742367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2E3FC-2423-4954-84F7-BA0F3EA7EA03}">
      <dsp:nvSpPr>
        <dsp:cNvPr id="0" name=""/>
        <dsp:cNvSpPr/>
      </dsp:nvSpPr>
      <dsp:spPr>
        <a:xfrm>
          <a:off x="555389" y="128211"/>
          <a:ext cx="2813864" cy="2814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登录</a:t>
          </a:r>
        </a:p>
      </dsp:txBody>
      <dsp:txXfrm>
        <a:off x="967470" y="540325"/>
        <a:ext cx="1989702" cy="1989860"/>
      </dsp:txXfrm>
    </dsp:sp>
    <dsp:sp modelId="{4ED78E18-32BE-4394-B8EB-CC4654B8025B}">
      <dsp:nvSpPr>
        <dsp:cNvPr id="0" name=""/>
        <dsp:cNvSpPr/>
      </dsp:nvSpPr>
      <dsp:spPr>
        <a:xfrm>
          <a:off x="2161102" y="0"/>
          <a:ext cx="313152" cy="3129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8C2933-4543-4231-9D28-94B38BCAD15E}">
      <dsp:nvSpPr>
        <dsp:cNvPr id="0" name=""/>
        <dsp:cNvSpPr/>
      </dsp:nvSpPr>
      <dsp:spPr>
        <a:xfrm>
          <a:off x="1420103" y="2733215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0ED3B7-B6D2-4D60-A2C5-34946F83E6AA}">
      <dsp:nvSpPr>
        <dsp:cNvPr id="0" name=""/>
        <dsp:cNvSpPr/>
      </dsp:nvSpPr>
      <dsp:spPr>
        <a:xfrm>
          <a:off x="3550315" y="1270284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1D4F07-80AC-4D9E-A795-7724608B0A44}">
      <dsp:nvSpPr>
        <dsp:cNvPr id="0" name=""/>
        <dsp:cNvSpPr/>
      </dsp:nvSpPr>
      <dsp:spPr>
        <a:xfrm>
          <a:off x="2466201" y="2974517"/>
          <a:ext cx="313152" cy="3129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5DC02C-7C45-483A-904B-372DB2D73308}">
      <dsp:nvSpPr>
        <dsp:cNvPr id="0" name=""/>
        <dsp:cNvSpPr/>
      </dsp:nvSpPr>
      <dsp:spPr>
        <a:xfrm>
          <a:off x="1484215" y="444796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BB0967-40D3-43AD-8780-7039A5985C1D}">
      <dsp:nvSpPr>
        <dsp:cNvPr id="0" name=""/>
        <dsp:cNvSpPr/>
      </dsp:nvSpPr>
      <dsp:spPr>
        <a:xfrm>
          <a:off x="769956" y="1742367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2E3FC-2423-4954-84F7-BA0F3EA7EA03}">
      <dsp:nvSpPr>
        <dsp:cNvPr id="0" name=""/>
        <dsp:cNvSpPr/>
      </dsp:nvSpPr>
      <dsp:spPr>
        <a:xfrm>
          <a:off x="555389" y="128211"/>
          <a:ext cx="2813864" cy="2814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登录</a:t>
          </a:r>
        </a:p>
      </dsp:txBody>
      <dsp:txXfrm>
        <a:off x="967470" y="540325"/>
        <a:ext cx="1989702" cy="1989860"/>
      </dsp:txXfrm>
    </dsp:sp>
    <dsp:sp modelId="{4ED78E18-32BE-4394-B8EB-CC4654B8025B}">
      <dsp:nvSpPr>
        <dsp:cNvPr id="0" name=""/>
        <dsp:cNvSpPr/>
      </dsp:nvSpPr>
      <dsp:spPr>
        <a:xfrm>
          <a:off x="2161102" y="0"/>
          <a:ext cx="313152" cy="3129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8C2933-4543-4231-9D28-94B38BCAD15E}">
      <dsp:nvSpPr>
        <dsp:cNvPr id="0" name=""/>
        <dsp:cNvSpPr/>
      </dsp:nvSpPr>
      <dsp:spPr>
        <a:xfrm>
          <a:off x="1420103" y="2733215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0ED3B7-B6D2-4D60-A2C5-34946F83E6AA}">
      <dsp:nvSpPr>
        <dsp:cNvPr id="0" name=""/>
        <dsp:cNvSpPr/>
      </dsp:nvSpPr>
      <dsp:spPr>
        <a:xfrm>
          <a:off x="3550315" y="1270284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1D4F07-80AC-4D9E-A795-7724608B0A44}">
      <dsp:nvSpPr>
        <dsp:cNvPr id="0" name=""/>
        <dsp:cNvSpPr/>
      </dsp:nvSpPr>
      <dsp:spPr>
        <a:xfrm>
          <a:off x="2466201" y="2974517"/>
          <a:ext cx="313152" cy="3129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5DC02C-7C45-483A-904B-372DB2D73308}">
      <dsp:nvSpPr>
        <dsp:cNvPr id="0" name=""/>
        <dsp:cNvSpPr/>
      </dsp:nvSpPr>
      <dsp:spPr>
        <a:xfrm>
          <a:off x="1484215" y="444796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BB0967-40D3-43AD-8780-7039A5985C1D}">
      <dsp:nvSpPr>
        <dsp:cNvPr id="0" name=""/>
        <dsp:cNvSpPr/>
      </dsp:nvSpPr>
      <dsp:spPr>
        <a:xfrm>
          <a:off x="769956" y="1742367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2E3FC-2423-4954-84F7-BA0F3EA7EA03}">
      <dsp:nvSpPr>
        <dsp:cNvPr id="0" name=""/>
        <dsp:cNvSpPr/>
      </dsp:nvSpPr>
      <dsp:spPr>
        <a:xfrm>
          <a:off x="555389" y="128211"/>
          <a:ext cx="2813864" cy="2814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进入广场</a:t>
          </a:r>
        </a:p>
      </dsp:txBody>
      <dsp:txXfrm>
        <a:off x="967470" y="540325"/>
        <a:ext cx="1989702" cy="1989860"/>
      </dsp:txXfrm>
    </dsp:sp>
    <dsp:sp modelId="{4ED78E18-32BE-4394-B8EB-CC4654B8025B}">
      <dsp:nvSpPr>
        <dsp:cNvPr id="0" name=""/>
        <dsp:cNvSpPr/>
      </dsp:nvSpPr>
      <dsp:spPr>
        <a:xfrm>
          <a:off x="2161102" y="0"/>
          <a:ext cx="313152" cy="3129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8C2933-4543-4231-9D28-94B38BCAD15E}">
      <dsp:nvSpPr>
        <dsp:cNvPr id="0" name=""/>
        <dsp:cNvSpPr/>
      </dsp:nvSpPr>
      <dsp:spPr>
        <a:xfrm>
          <a:off x="1420103" y="2733215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0ED3B7-B6D2-4D60-A2C5-34946F83E6AA}">
      <dsp:nvSpPr>
        <dsp:cNvPr id="0" name=""/>
        <dsp:cNvSpPr/>
      </dsp:nvSpPr>
      <dsp:spPr>
        <a:xfrm>
          <a:off x="3550315" y="1270284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1D4F07-80AC-4D9E-A795-7724608B0A44}">
      <dsp:nvSpPr>
        <dsp:cNvPr id="0" name=""/>
        <dsp:cNvSpPr/>
      </dsp:nvSpPr>
      <dsp:spPr>
        <a:xfrm>
          <a:off x="2466201" y="2974517"/>
          <a:ext cx="313152" cy="3129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5DC02C-7C45-483A-904B-372DB2D73308}">
      <dsp:nvSpPr>
        <dsp:cNvPr id="0" name=""/>
        <dsp:cNvSpPr/>
      </dsp:nvSpPr>
      <dsp:spPr>
        <a:xfrm>
          <a:off x="1484215" y="444796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BB0967-40D3-43AD-8780-7039A5985C1D}">
      <dsp:nvSpPr>
        <dsp:cNvPr id="0" name=""/>
        <dsp:cNvSpPr/>
      </dsp:nvSpPr>
      <dsp:spPr>
        <a:xfrm>
          <a:off x="769956" y="1742367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2E3FC-2423-4954-84F7-BA0F3EA7EA03}">
      <dsp:nvSpPr>
        <dsp:cNvPr id="0" name=""/>
        <dsp:cNvSpPr/>
      </dsp:nvSpPr>
      <dsp:spPr>
        <a:xfrm>
          <a:off x="555389" y="128211"/>
          <a:ext cx="2813864" cy="2814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查看积分及</a:t>
          </a:r>
          <a:endParaRPr lang="en-US" altLang="zh-CN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积分规则</a:t>
          </a:r>
        </a:p>
      </dsp:txBody>
      <dsp:txXfrm>
        <a:off x="967470" y="540325"/>
        <a:ext cx="1989702" cy="1989860"/>
      </dsp:txXfrm>
    </dsp:sp>
    <dsp:sp modelId="{4ED78E18-32BE-4394-B8EB-CC4654B8025B}">
      <dsp:nvSpPr>
        <dsp:cNvPr id="0" name=""/>
        <dsp:cNvSpPr/>
      </dsp:nvSpPr>
      <dsp:spPr>
        <a:xfrm>
          <a:off x="2161102" y="0"/>
          <a:ext cx="313152" cy="3129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8C2933-4543-4231-9D28-94B38BCAD15E}">
      <dsp:nvSpPr>
        <dsp:cNvPr id="0" name=""/>
        <dsp:cNvSpPr/>
      </dsp:nvSpPr>
      <dsp:spPr>
        <a:xfrm>
          <a:off x="1420103" y="2733215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0ED3B7-B6D2-4D60-A2C5-34946F83E6AA}">
      <dsp:nvSpPr>
        <dsp:cNvPr id="0" name=""/>
        <dsp:cNvSpPr/>
      </dsp:nvSpPr>
      <dsp:spPr>
        <a:xfrm>
          <a:off x="3550315" y="1270284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1D4F07-80AC-4D9E-A795-7724608B0A44}">
      <dsp:nvSpPr>
        <dsp:cNvPr id="0" name=""/>
        <dsp:cNvSpPr/>
      </dsp:nvSpPr>
      <dsp:spPr>
        <a:xfrm>
          <a:off x="2466201" y="2974517"/>
          <a:ext cx="313152" cy="3129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5DC02C-7C45-483A-904B-372DB2D73308}">
      <dsp:nvSpPr>
        <dsp:cNvPr id="0" name=""/>
        <dsp:cNvSpPr/>
      </dsp:nvSpPr>
      <dsp:spPr>
        <a:xfrm>
          <a:off x="1484215" y="444796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BB0967-40D3-43AD-8780-7039A5985C1D}">
      <dsp:nvSpPr>
        <dsp:cNvPr id="0" name=""/>
        <dsp:cNvSpPr/>
      </dsp:nvSpPr>
      <dsp:spPr>
        <a:xfrm>
          <a:off x="769956" y="1742367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2E3FC-2423-4954-84F7-BA0F3EA7EA03}">
      <dsp:nvSpPr>
        <dsp:cNvPr id="0" name=""/>
        <dsp:cNvSpPr/>
      </dsp:nvSpPr>
      <dsp:spPr>
        <a:xfrm>
          <a:off x="526324" y="142221"/>
          <a:ext cx="3121339" cy="31215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知识点检索与学习</a:t>
          </a:r>
        </a:p>
      </dsp:txBody>
      <dsp:txXfrm>
        <a:off x="983434" y="599367"/>
        <a:ext cx="2207119" cy="2207295"/>
      </dsp:txXfrm>
    </dsp:sp>
    <dsp:sp modelId="{4ED78E18-32BE-4394-B8EB-CC4654B8025B}">
      <dsp:nvSpPr>
        <dsp:cNvPr id="0" name=""/>
        <dsp:cNvSpPr/>
      </dsp:nvSpPr>
      <dsp:spPr>
        <a:xfrm>
          <a:off x="2307496" y="0"/>
          <a:ext cx="347371" cy="3471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8C2933-4543-4231-9D28-94B38BCAD15E}">
      <dsp:nvSpPr>
        <dsp:cNvPr id="0" name=""/>
        <dsp:cNvSpPr/>
      </dsp:nvSpPr>
      <dsp:spPr>
        <a:xfrm>
          <a:off x="1485527" y="3031878"/>
          <a:ext cx="251594" cy="2516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0ED3B7-B6D2-4D60-A2C5-34946F83E6AA}">
      <dsp:nvSpPr>
        <dsp:cNvPr id="0" name=""/>
        <dsp:cNvSpPr/>
      </dsp:nvSpPr>
      <dsp:spPr>
        <a:xfrm>
          <a:off x="3848510" y="1409090"/>
          <a:ext cx="251594" cy="2516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1D4F07-80AC-4D9E-A795-7724608B0A44}">
      <dsp:nvSpPr>
        <dsp:cNvPr id="0" name=""/>
        <dsp:cNvSpPr/>
      </dsp:nvSpPr>
      <dsp:spPr>
        <a:xfrm>
          <a:off x="2645933" y="3299546"/>
          <a:ext cx="347371" cy="3471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5DC02C-7C45-483A-904B-372DB2D73308}">
      <dsp:nvSpPr>
        <dsp:cNvPr id="0" name=""/>
        <dsp:cNvSpPr/>
      </dsp:nvSpPr>
      <dsp:spPr>
        <a:xfrm>
          <a:off x="1556645" y="493400"/>
          <a:ext cx="251594" cy="2516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BB0967-40D3-43AD-8780-7039A5985C1D}">
      <dsp:nvSpPr>
        <dsp:cNvPr id="0" name=""/>
        <dsp:cNvSpPr/>
      </dsp:nvSpPr>
      <dsp:spPr>
        <a:xfrm>
          <a:off x="764338" y="1932758"/>
          <a:ext cx="251594" cy="2516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2E3FC-2423-4954-84F7-BA0F3EA7EA03}">
      <dsp:nvSpPr>
        <dsp:cNvPr id="0" name=""/>
        <dsp:cNvSpPr/>
      </dsp:nvSpPr>
      <dsp:spPr>
        <a:xfrm>
          <a:off x="555389" y="128211"/>
          <a:ext cx="2813864" cy="2814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回顾学习轨迹</a:t>
          </a:r>
        </a:p>
      </dsp:txBody>
      <dsp:txXfrm>
        <a:off x="967470" y="540325"/>
        <a:ext cx="1989702" cy="1989860"/>
      </dsp:txXfrm>
    </dsp:sp>
    <dsp:sp modelId="{4ED78E18-32BE-4394-B8EB-CC4654B8025B}">
      <dsp:nvSpPr>
        <dsp:cNvPr id="0" name=""/>
        <dsp:cNvSpPr/>
      </dsp:nvSpPr>
      <dsp:spPr>
        <a:xfrm>
          <a:off x="2161102" y="0"/>
          <a:ext cx="313152" cy="3129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8C2933-4543-4231-9D28-94B38BCAD15E}">
      <dsp:nvSpPr>
        <dsp:cNvPr id="0" name=""/>
        <dsp:cNvSpPr/>
      </dsp:nvSpPr>
      <dsp:spPr>
        <a:xfrm>
          <a:off x="1420103" y="2733215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0ED3B7-B6D2-4D60-A2C5-34946F83E6AA}">
      <dsp:nvSpPr>
        <dsp:cNvPr id="0" name=""/>
        <dsp:cNvSpPr/>
      </dsp:nvSpPr>
      <dsp:spPr>
        <a:xfrm>
          <a:off x="3550315" y="1270284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1D4F07-80AC-4D9E-A795-7724608B0A44}">
      <dsp:nvSpPr>
        <dsp:cNvPr id="0" name=""/>
        <dsp:cNvSpPr/>
      </dsp:nvSpPr>
      <dsp:spPr>
        <a:xfrm>
          <a:off x="2466201" y="2974517"/>
          <a:ext cx="313152" cy="3129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5DC02C-7C45-483A-904B-372DB2D73308}">
      <dsp:nvSpPr>
        <dsp:cNvPr id="0" name=""/>
        <dsp:cNvSpPr/>
      </dsp:nvSpPr>
      <dsp:spPr>
        <a:xfrm>
          <a:off x="1484215" y="444796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BB0967-40D3-43AD-8780-7039A5985C1D}">
      <dsp:nvSpPr>
        <dsp:cNvPr id="0" name=""/>
        <dsp:cNvSpPr/>
      </dsp:nvSpPr>
      <dsp:spPr>
        <a:xfrm>
          <a:off x="769956" y="1742367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2E3FC-2423-4954-84F7-BA0F3EA7EA03}">
      <dsp:nvSpPr>
        <dsp:cNvPr id="0" name=""/>
        <dsp:cNvSpPr/>
      </dsp:nvSpPr>
      <dsp:spPr>
        <a:xfrm>
          <a:off x="555389" y="128211"/>
          <a:ext cx="2813864" cy="2814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成绩查询</a:t>
          </a:r>
        </a:p>
      </dsp:txBody>
      <dsp:txXfrm>
        <a:off x="967470" y="540325"/>
        <a:ext cx="1989702" cy="1989860"/>
      </dsp:txXfrm>
    </dsp:sp>
    <dsp:sp modelId="{4ED78E18-32BE-4394-B8EB-CC4654B8025B}">
      <dsp:nvSpPr>
        <dsp:cNvPr id="0" name=""/>
        <dsp:cNvSpPr/>
      </dsp:nvSpPr>
      <dsp:spPr>
        <a:xfrm>
          <a:off x="2161102" y="0"/>
          <a:ext cx="313152" cy="3129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8C2933-4543-4231-9D28-94B38BCAD15E}">
      <dsp:nvSpPr>
        <dsp:cNvPr id="0" name=""/>
        <dsp:cNvSpPr/>
      </dsp:nvSpPr>
      <dsp:spPr>
        <a:xfrm>
          <a:off x="1420103" y="2733215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0ED3B7-B6D2-4D60-A2C5-34946F83E6AA}">
      <dsp:nvSpPr>
        <dsp:cNvPr id="0" name=""/>
        <dsp:cNvSpPr/>
      </dsp:nvSpPr>
      <dsp:spPr>
        <a:xfrm>
          <a:off x="3550315" y="1270284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1D4F07-80AC-4D9E-A795-7724608B0A44}">
      <dsp:nvSpPr>
        <dsp:cNvPr id="0" name=""/>
        <dsp:cNvSpPr/>
      </dsp:nvSpPr>
      <dsp:spPr>
        <a:xfrm>
          <a:off x="2466201" y="2974517"/>
          <a:ext cx="313152" cy="3129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5DC02C-7C45-483A-904B-372DB2D73308}">
      <dsp:nvSpPr>
        <dsp:cNvPr id="0" name=""/>
        <dsp:cNvSpPr/>
      </dsp:nvSpPr>
      <dsp:spPr>
        <a:xfrm>
          <a:off x="1484215" y="444796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BB0967-40D3-43AD-8780-7039A5985C1D}">
      <dsp:nvSpPr>
        <dsp:cNvPr id="0" name=""/>
        <dsp:cNvSpPr/>
      </dsp:nvSpPr>
      <dsp:spPr>
        <a:xfrm>
          <a:off x="769956" y="1742367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55699E-BF59-462B-9433-0C0F68917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FA95B70-1DFE-4855-B9EC-C81823B20F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95A0D6-9BA2-4C7F-9E07-65B67ACBB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9C93-C9F2-4E13-A33B-6EA049556149}" type="datetimeFigureOut">
              <a:rPr lang="zh-CN" altLang="en-US" smtClean="0"/>
              <a:t>2025/6/5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6BE590-7BFC-4F40-B411-53B9E75D8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611C-25DF-4AAC-8F9A-79E4FED47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00F8A-3BEF-4A10-9E91-AC23184DEB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7605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EC5062-4BDF-4B23-B2AA-D3B408638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F16DC66-D9E4-47B7-B727-6576DF458B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6550DB-B748-4ACB-846C-7A0645A4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9C93-C9F2-4E13-A33B-6EA049556149}" type="datetimeFigureOut">
              <a:rPr lang="zh-CN" altLang="en-US" smtClean="0"/>
              <a:t>2025/6/5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0BB918-7AE0-4A1B-9E14-F1E942E44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060492-CDD5-4A88-B496-6657AA8F3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00F8A-3BEF-4A10-9E91-AC23184DEB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6144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C3FBF42-930F-40C3-A6E3-F0B0E6D840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1A21D2C-90D2-45BA-8101-80FF172C0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F76B48-29AE-4223-9EFB-52D0C97F6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9C93-C9F2-4E13-A33B-6EA049556149}" type="datetimeFigureOut">
              <a:rPr lang="zh-CN" altLang="en-US" smtClean="0"/>
              <a:t>2025/6/5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6889100-AE33-48A4-9D55-25325DD0C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A3E6D6-43D6-425B-B246-FE72BD731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00F8A-3BEF-4A10-9E91-AC23184DEB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422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D0456B4-D6BC-4F62-A8A3-206283CA9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9428" y="354011"/>
            <a:ext cx="6117773" cy="61560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585F110-BD38-47AB-8499-A82047EFAFE5}"/>
              </a:ext>
            </a:extLst>
          </p:cNvPr>
          <p:cNvSpPr/>
          <p:nvPr userDrawn="1"/>
        </p:nvSpPr>
        <p:spPr>
          <a:xfrm>
            <a:off x="381000" y="365124"/>
            <a:ext cx="92529" cy="615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B978AB1F-6F4E-4349-924B-7E7F05EC85CF}"/>
              </a:ext>
            </a:extLst>
          </p:cNvPr>
          <p:cNvCxnSpPr/>
          <p:nvPr userDrawn="1"/>
        </p:nvCxnSpPr>
        <p:spPr>
          <a:xfrm>
            <a:off x="5562600" y="354011"/>
            <a:ext cx="0" cy="6156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75E8EB03-BEDD-4C14-B5D2-031175BA7B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142" y="6449561"/>
            <a:ext cx="1384886" cy="330944"/>
          </a:xfrm>
          <a:prstGeom prst="rect">
            <a:avLst/>
          </a:prstGeom>
        </p:spPr>
      </p:pic>
      <p:sp>
        <p:nvSpPr>
          <p:cNvPr id="13" name="内容占位符 12">
            <a:extLst>
              <a:ext uri="{FF2B5EF4-FFF2-40B4-BE49-F238E27FC236}">
                <a16:creationId xmlns:a16="http://schemas.microsoft.com/office/drawing/2014/main" id="{08ADC7F5-0B5A-43D8-9897-58E3978376C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1175" y="365125"/>
            <a:ext cx="4845050" cy="6156325"/>
          </a:xfrm>
        </p:spPr>
        <p:txBody>
          <a:bodyPr anchor="ctr"/>
          <a:lstStyle>
            <a:lvl1pPr>
              <a:buNone/>
              <a:defRPr/>
            </a:lvl1pPr>
            <a:lvl2pPr marL="228600" indent="-228600">
              <a:defRPr sz="2000"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397276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1847A8-B767-412D-815A-B994EC284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E4299C-B7CF-4823-A085-68F82ADFB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8ED577-EAB4-4EEF-B2E6-236DA3020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9C93-C9F2-4E13-A33B-6EA049556149}" type="datetimeFigureOut">
              <a:rPr lang="zh-CN" altLang="en-US" smtClean="0"/>
              <a:t>2025/6/5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6AFAC35-E7A2-418C-98E7-95B71F2E3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638AB8-F9D8-4D28-8566-B8BB7CB95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00F8A-3BEF-4A10-9E91-AC23184DEB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154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ABFDC8-7601-43C0-B330-11791ABFF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E3F536-DF1C-40E6-BBAA-AE7D9EF1CB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99D1A57-A957-47F0-AC2B-E6E0C1BB78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AC68BB-1363-4C03-B0FF-A544CD1C3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9C93-C9F2-4E13-A33B-6EA049556149}" type="datetimeFigureOut">
              <a:rPr lang="zh-CN" altLang="en-US" smtClean="0"/>
              <a:t>2025/6/5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77AACD4-6131-404E-86A3-FFD7314BC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40589C1-608C-49C1-A7A6-D1C8BC501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00F8A-3BEF-4A10-9E91-AC23184DEB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323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DD6E3C-8DF6-4732-9108-6B699671E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EB9F576-EAF7-46FE-848C-E028A15881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4C6EF6-B86F-4EC0-BCDC-2AF209310F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C3D3095-99F3-4965-BF76-4A7AA4BB4B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E8EEEB4-FC39-497B-AF1A-EC162002EB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11D0609-CC2D-42E4-A23C-0F8C553D0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9C93-C9F2-4E13-A33B-6EA049556149}" type="datetimeFigureOut">
              <a:rPr lang="zh-CN" altLang="en-US" smtClean="0"/>
              <a:t>2025/6/5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6A4E28-7487-4166-A0BB-C03894285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E91F2A6-4BB8-4CAE-BCD3-0585A8543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00F8A-3BEF-4A10-9E91-AC23184DEB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440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E86136-56E2-40FB-961E-63010B3C6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F437266-AAC1-4421-B49A-7AE18D6D8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9C93-C9F2-4E13-A33B-6EA049556149}" type="datetimeFigureOut">
              <a:rPr lang="zh-CN" altLang="en-US" smtClean="0"/>
              <a:t>2025/6/5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296A25C-A7C5-4A04-BAFC-BC5B65E4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F1816F9-A7E4-4131-856B-E8284C441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00F8A-3BEF-4A10-9E91-AC23184DEB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307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4A0F6FB-7D81-4C5E-88FB-812F07345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9C93-C9F2-4E13-A33B-6EA049556149}" type="datetimeFigureOut">
              <a:rPr lang="zh-CN" altLang="en-US" smtClean="0"/>
              <a:t>2025/6/5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2C8DAF-48F0-4F2B-9107-870B1711F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E17A851-1818-4DD3-84FF-FBBDF40BA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00F8A-3BEF-4A10-9E91-AC23184DEB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995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2783D5-D32B-4F69-AEE3-E26DCCD64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52F1C8-C352-4BD4-9D5B-78BF9E551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DC5EFB7-BEB5-4CA2-B0B8-61FE87CD82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D1B48D-C8F5-4950-B2A8-D30AA574A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9C93-C9F2-4E13-A33B-6EA049556149}" type="datetimeFigureOut">
              <a:rPr lang="zh-CN" altLang="en-US" smtClean="0"/>
              <a:t>2025/6/5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AD86F16-01A8-4B72-8B8C-099894AFA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247E96-0D15-4F47-8C0A-16D06F6B8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00F8A-3BEF-4A10-9E91-AC23184DEB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7216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AD10AB-3934-4604-986C-9DED90A0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7B13544-34F6-477A-974E-E59C17BF1F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1D79C74-3F6D-484E-BE68-CFAF5E73F3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D1E55F9-C575-4CD1-8EE8-7324089C1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9C93-C9F2-4E13-A33B-6EA049556149}" type="datetimeFigureOut">
              <a:rPr lang="zh-CN" altLang="en-US" smtClean="0"/>
              <a:t>2025/6/5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E2BFA90-7132-48E3-870B-2F139EC45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1C4F3B-2135-4CD6-BFC6-BCCDF6F3C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00F8A-3BEF-4A10-9E91-AC23184DEB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161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0774182-8089-441B-AA63-ED7E50FEE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9EE33-C7D9-478D-BFBB-167118A40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537CC00-72CC-4765-B060-85EE68679E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A9C93-C9F2-4E13-A33B-6EA049556149}" type="datetimeFigureOut">
              <a:rPr lang="zh-CN" altLang="en-US" smtClean="0"/>
              <a:t>2025/6/5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8E33685-B182-414D-8571-5F66880EDF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BE215A-5EBB-46F0-8644-6377D61D7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00F8A-3BEF-4A10-9E91-AC23184DEB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786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hyperlink" Target="https://tute.fanya.chaoxing.com/portal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FFB740-1049-42E4-AF40-6B8716C11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72282"/>
            <a:ext cx="9144000" cy="2387600"/>
          </a:xfrm>
        </p:spPr>
        <p:txBody>
          <a:bodyPr/>
          <a:lstStyle/>
          <a:p>
            <a:r>
              <a:rPr lang="zh-CN" altLang="en-US" dirty="0"/>
              <a:t>通识教育广场使用手册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103DC4-EE18-421B-BBCF-23B01E8514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59882"/>
            <a:ext cx="9144000" cy="1655762"/>
          </a:xfrm>
        </p:spPr>
        <p:txBody>
          <a:bodyPr/>
          <a:lstStyle/>
          <a:p>
            <a:r>
              <a:rPr lang="zh-CN" altLang="en-US" dirty="0"/>
              <a:t>（学生版）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F1F905-FD00-4A37-AAFA-656DD97FC69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797" y="1810711"/>
            <a:ext cx="2414406" cy="5762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9860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A218BA-F40B-45D7-A3D1-7E055E5DA20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进入广场（手机端）</a:t>
            </a:r>
            <a:endParaRPr lang="en-US" altLang="zh-CN" dirty="0"/>
          </a:p>
          <a:p>
            <a:pPr lvl="1"/>
            <a:r>
              <a:rPr lang="zh-CN" altLang="en-US" dirty="0"/>
              <a:t>在首页“我的课程”模块或通过“我”</a:t>
            </a:r>
            <a:r>
              <a:rPr lang="en-US" altLang="zh-CN" dirty="0"/>
              <a:t>-</a:t>
            </a:r>
            <a:r>
              <a:rPr lang="zh-CN" altLang="en-US" dirty="0"/>
              <a:t>“课程”路径进入课程列表，找到对应的广场名称，点击即可进入广场学习页面。</a:t>
            </a:r>
            <a:endParaRPr lang="en-US" altLang="zh-CN" dirty="0"/>
          </a:p>
          <a:p>
            <a:pPr lvl="1"/>
            <a:r>
              <a:rPr lang="zh-CN" altLang="en-US" dirty="0">
                <a:highlight>
                  <a:srgbClr val="FFFF00"/>
                </a:highlight>
              </a:rPr>
              <a:t>本学期，需要完成“劳动教育</a:t>
            </a:r>
            <a:r>
              <a:rPr lang="en-US" altLang="zh-CN" dirty="0">
                <a:highlight>
                  <a:srgbClr val="FFFF00"/>
                </a:highlight>
              </a:rPr>
              <a:t>Ⅰ</a:t>
            </a:r>
            <a:r>
              <a:rPr lang="zh-CN" altLang="en-US" dirty="0">
                <a:highlight>
                  <a:srgbClr val="FFFF00"/>
                </a:highlight>
              </a:rPr>
              <a:t>：新时代劳动实践”和“劳动教育</a:t>
            </a:r>
            <a:r>
              <a:rPr lang="en-US" altLang="zh-CN" dirty="0">
                <a:highlight>
                  <a:srgbClr val="FFFF00"/>
                </a:highlight>
              </a:rPr>
              <a:t>Ⅰ</a:t>
            </a:r>
            <a:r>
              <a:rPr lang="zh-CN" altLang="en-US" dirty="0">
                <a:highlight>
                  <a:srgbClr val="FFFF00"/>
                </a:highlight>
              </a:rPr>
              <a:t>：生产劳动实践”两个广场的学习。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716F67C-48FC-45D2-BF2A-79937A95684C}"/>
              </a:ext>
            </a:extLst>
          </p:cNvPr>
          <p:cNvSpPr/>
          <p:nvPr/>
        </p:nvSpPr>
        <p:spPr>
          <a:xfrm>
            <a:off x="239485" y="478618"/>
            <a:ext cx="859971" cy="5549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2.2</a:t>
            </a:r>
            <a:endParaRPr lang="zh-CN" altLang="en-US" b="1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762F74A0-AA59-470B-AFD2-3D0FAAF8B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04833" y="958520"/>
            <a:ext cx="2590825" cy="4740150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975ABC6-CC52-4673-9856-B92B53C75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801" y="958520"/>
            <a:ext cx="2419024" cy="474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376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A218BA-F40B-45D7-A3D1-7E055E5DA20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查看学习时间</a:t>
            </a:r>
            <a:endParaRPr lang="en-US" altLang="zh-CN" dirty="0"/>
          </a:p>
          <a:p>
            <a:pPr lvl="1"/>
            <a:r>
              <a:rPr lang="zh-CN" altLang="en-US" dirty="0"/>
              <a:t>在广场首页，学习积分标题右侧可以查看学习时间。仅在学习时间内完成学习任务才能获得相应的积分。</a:t>
            </a:r>
            <a:endParaRPr lang="en-US" altLang="zh-CN" dirty="0"/>
          </a:p>
          <a:p>
            <a:pPr lvl="1"/>
            <a:r>
              <a:rPr lang="zh-CN" altLang="en-US" dirty="0"/>
              <a:t>电脑端、手机端信息所在位置一致。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716F67C-48FC-45D2-BF2A-79937A95684C}"/>
              </a:ext>
            </a:extLst>
          </p:cNvPr>
          <p:cNvSpPr/>
          <p:nvPr/>
        </p:nvSpPr>
        <p:spPr>
          <a:xfrm>
            <a:off x="239485" y="478618"/>
            <a:ext cx="859971" cy="5549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3</a:t>
            </a:r>
            <a:endParaRPr lang="zh-CN" altLang="en-US" b="1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1E7D93A3-7727-4F5C-B73B-F185505446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34290" y="992170"/>
            <a:ext cx="6118225" cy="4379269"/>
          </a:xfrm>
        </p:spPr>
      </p:pic>
    </p:spTree>
    <p:extLst>
      <p:ext uri="{BB962C8B-B14F-4D97-AF65-F5344CB8AC3E}">
        <p14:creationId xmlns:p14="http://schemas.microsoft.com/office/powerpoint/2010/main" val="3833845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A218BA-F40B-45D7-A3D1-7E055E5DA20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查看积分及积分规则</a:t>
            </a:r>
            <a:endParaRPr lang="en-US" altLang="zh-CN" dirty="0"/>
          </a:p>
          <a:p>
            <a:pPr lvl="1"/>
            <a:r>
              <a:rPr lang="zh-CN" altLang="en-US" dirty="0"/>
              <a:t>在积分页面，可以查看具体可以积分的学习行为及对应的积分分数。</a:t>
            </a:r>
            <a:endParaRPr lang="en-US" altLang="zh-CN" dirty="0"/>
          </a:p>
          <a:p>
            <a:pPr lvl="1"/>
            <a:r>
              <a:rPr lang="zh-CN" altLang="en-US" dirty="0"/>
              <a:t>查看积分规则时需注意每个积分项可能存在的上限或下限。</a:t>
            </a:r>
            <a:endParaRPr lang="en-US" altLang="zh-CN" dirty="0"/>
          </a:p>
          <a:p>
            <a:pPr lvl="1"/>
            <a:r>
              <a:rPr lang="zh-CN" altLang="en-US" dirty="0"/>
              <a:t>注意查看需要完成多少积分才能完成课程学习。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716F67C-48FC-45D2-BF2A-79937A95684C}"/>
              </a:ext>
            </a:extLst>
          </p:cNvPr>
          <p:cNvSpPr/>
          <p:nvPr/>
        </p:nvSpPr>
        <p:spPr>
          <a:xfrm>
            <a:off x="239485" y="478618"/>
            <a:ext cx="859971" cy="5549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4</a:t>
            </a:r>
            <a:endParaRPr lang="zh-CN" altLang="en-US" b="1" dirty="0"/>
          </a:p>
        </p:txBody>
      </p:sp>
      <p:graphicFrame>
        <p:nvGraphicFramePr>
          <p:cNvPr id="7" name="内容占位符 5">
            <a:extLst>
              <a:ext uri="{FF2B5EF4-FFF2-40B4-BE49-F238E27FC236}">
                <a16:creationId xmlns:a16="http://schemas.microsoft.com/office/drawing/2014/main" id="{0D9458F5-174F-43B2-A5EF-7251909B01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6937644"/>
              </p:ext>
            </p:extLst>
          </p:nvPr>
        </p:nvGraphicFramePr>
        <p:xfrm>
          <a:off x="6972299" y="1665515"/>
          <a:ext cx="4332515" cy="3287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32346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内容占位符 11">
            <a:extLst>
              <a:ext uri="{FF2B5EF4-FFF2-40B4-BE49-F238E27FC236}">
                <a16:creationId xmlns:a16="http://schemas.microsoft.com/office/drawing/2014/main" id="{F088E13A-5E43-4693-AB40-F909F3711D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5180" y="212265"/>
            <a:ext cx="4641692" cy="3231022"/>
          </a:xfr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3229EE-4B10-43B4-8CD4-E35BA8F8CE8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查看积分及积分规则（电脑端）</a:t>
            </a:r>
            <a:endParaRPr lang="en-US" altLang="zh-CN" dirty="0"/>
          </a:p>
          <a:p>
            <a:pPr lvl="1"/>
            <a:r>
              <a:rPr lang="zh-CN" altLang="en-US" dirty="0"/>
              <a:t>在课程首页“学习积分”栏目，可以直接看到已获得的积分。</a:t>
            </a:r>
            <a:endParaRPr lang="en-US" altLang="zh-CN" dirty="0"/>
          </a:p>
          <a:p>
            <a:pPr lvl="1"/>
            <a:r>
              <a:rPr lang="zh-CN" altLang="en-US" dirty="0"/>
              <a:t>点击学习积分栏目右侧“积分规则”或页面最上方“积分规则”，均可查看本课程规定可以积分的学习行为。</a:t>
            </a:r>
            <a:endParaRPr lang="en-US" altLang="zh-CN" dirty="0"/>
          </a:p>
          <a:p>
            <a:pPr lvl="1"/>
            <a:r>
              <a:rPr lang="zh-CN" altLang="en-US" dirty="0"/>
              <a:t>点击“积分明细”按钮，可查看每日积分情况。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A026F56-2998-4CD0-816E-8BFC47674A18}"/>
              </a:ext>
            </a:extLst>
          </p:cNvPr>
          <p:cNvSpPr/>
          <p:nvPr/>
        </p:nvSpPr>
        <p:spPr>
          <a:xfrm>
            <a:off x="239485" y="478618"/>
            <a:ext cx="859971" cy="5549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4.1</a:t>
            </a:r>
            <a:endParaRPr lang="zh-CN" altLang="en-US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8D7D049-DDCE-4477-9251-4A33A3896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2553267"/>
            <a:ext cx="4641692" cy="348623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7858C94-DD4B-4B95-8D53-F70599268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0314" y="4304733"/>
            <a:ext cx="4963886" cy="213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092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3229EE-4B10-43B4-8CD4-E35BA8F8CE8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查看积分及积分规则（手机端）</a:t>
            </a:r>
            <a:endParaRPr lang="en-US" altLang="zh-CN" dirty="0"/>
          </a:p>
          <a:p>
            <a:pPr lvl="1"/>
            <a:r>
              <a:rPr lang="zh-CN" altLang="en-US" dirty="0"/>
              <a:t>在课程首页“学习积分”栏目，可以直接看到已获得的积分。</a:t>
            </a:r>
            <a:endParaRPr lang="en-US" altLang="zh-CN" dirty="0"/>
          </a:p>
          <a:p>
            <a:pPr lvl="1"/>
            <a:r>
              <a:rPr lang="zh-CN" altLang="en-US" dirty="0"/>
              <a:t>点击任意蓝色积分数据，即可进入积分规则查看页面。</a:t>
            </a:r>
            <a:endParaRPr lang="en-US" altLang="zh-CN" dirty="0"/>
          </a:p>
          <a:p>
            <a:pPr lvl="1"/>
            <a:r>
              <a:rPr lang="zh-CN" altLang="en-US" dirty="0"/>
              <a:t>点击今日累计积分或“积分明细”，可查看每日积分情况。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A026F56-2998-4CD0-816E-8BFC47674A18}"/>
              </a:ext>
            </a:extLst>
          </p:cNvPr>
          <p:cNvSpPr/>
          <p:nvPr/>
        </p:nvSpPr>
        <p:spPr>
          <a:xfrm>
            <a:off x="239485" y="478618"/>
            <a:ext cx="859971" cy="5549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4.2</a:t>
            </a:r>
            <a:endParaRPr lang="zh-CN" altLang="en-US" b="1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C7123238-5FE2-4F80-9FEF-8E98B0A2EC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77882" y="914629"/>
            <a:ext cx="2160000" cy="4158141"/>
          </a:xfr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FCC3443-C7E4-43FC-907E-9457EEB3D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972" y="534622"/>
            <a:ext cx="2160000" cy="49181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D50E38E-6A0D-4557-966A-EF2FC7CB8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6644" y="1312257"/>
            <a:ext cx="2160000" cy="423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9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A218BA-F40B-45D7-A3D1-7E055E5DA20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知识点检索与学习</a:t>
            </a:r>
            <a:endParaRPr lang="en-US" altLang="zh-CN" dirty="0"/>
          </a:p>
          <a:p>
            <a:pPr lvl="1"/>
            <a:r>
              <a:rPr lang="zh-CN" altLang="en-US" dirty="0"/>
              <a:t>系统提供多种途径检索知识点。不同知识点依据内容配备不同的学习材料。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716F67C-48FC-45D2-BF2A-79937A95684C}"/>
              </a:ext>
            </a:extLst>
          </p:cNvPr>
          <p:cNvSpPr/>
          <p:nvPr/>
        </p:nvSpPr>
        <p:spPr>
          <a:xfrm>
            <a:off x="239485" y="478618"/>
            <a:ext cx="859971" cy="5549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5</a:t>
            </a:r>
            <a:endParaRPr lang="zh-CN" altLang="en-US" b="1" dirty="0"/>
          </a:p>
        </p:txBody>
      </p:sp>
      <p:graphicFrame>
        <p:nvGraphicFramePr>
          <p:cNvPr id="10" name="内容占位符 5">
            <a:extLst>
              <a:ext uri="{FF2B5EF4-FFF2-40B4-BE49-F238E27FC236}">
                <a16:creationId xmlns:a16="http://schemas.microsoft.com/office/drawing/2014/main" id="{C0A04BD7-37CA-475E-91C0-A6CE7BA57A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2212111"/>
              </p:ext>
            </p:extLst>
          </p:nvPr>
        </p:nvGraphicFramePr>
        <p:xfrm>
          <a:off x="6841671" y="1518557"/>
          <a:ext cx="4626429" cy="3646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73404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3229EE-4B10-43B4-8CD4-E35BA8F8CE8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必学知识点（电脑端）</a:t>
            </a:r>
            <a:endParaRPr lang="en-US" altLang="zh-CN" dirty="0"/>
          </a:p>
          <a:p>
            <a:pPr lvl="1"/>
            <a:r>
              <a:rPr lang="zh-CN" altLang="en-US" dirty="0">
                <a:highlight>
                  <a:srgbClr val="FFFF00"/>
                </a:highlight>
              </a:rPr>
              <a:t>每门广场课程均设有“必学知识点”列表</a:t>
            </a:r>
            <a:r>
              <a:rPr lang="zh-CN" altLang="en-US" dirty="0"/>
              <a:t>，为该门课程核心学习内容，选课学生需完成列表中的全部知识点学习。</a:t>
            </a:r>
            <a:endParaRPr lang="en-US" altLang="zh-CN" dirty="0"/>
          </a:p>
          <a:p>
            <a:pPr lvl="1"/>
            <a:r>
              <a:rPr lang="zh-CN" altLang="en-US" dirty="0"/>
              <a:t>所有必学知识点均有红色标签标注。</a:t>
            </a:r>
            <a:endParaRPr lang="en-US" altLang="zh-CN" dirty="0"/>
          </a:p>
          <a:p>
            <a:pPr lvl="1"/>
            <a:r>
              <a:rPr lang="zh-CN" altLang="en-US" dirty="0"/>
              <a:t>如未能完成所有必学知识点的学习，将无法获得本模块分数。</a:t>
            </a:r>
            <a:endParaRPr lang="en-US" altLang="zh-CN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A026F56-2998-4CD0-816E-8BFC47674A18}"/>
              </a:ext>
            </a:extLst>
          </p:cNvPr>
          <p:cNvSpPr/>
          <p:nvPr/>
        </p:nvSpPr>
        <p:spPr>
          <a:xfrm>
            <a:off x="239485" y="478618"/>
            <a:ext cx="859971" cy="5549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5.1.1</a:t>
            </a:r>
            <a:endParaRPr lang="zh-CN" altLang="en-US" b="1" dirty="0"/>
          </a:p>
        </p:txBody>
      </p:sp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34475EDE-F9AC-44DC-A7DF-7DACB261AC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443" y="3429000"/>
            <a:ext cx="5720442" cy="3317655"/>
          </a:xfr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9257F32-C9D1-4398-A39E-61ACCB938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558" y="204755"/>
            <a:ext cx="5480958" cy="385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950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EF06947F-EB70-4381-9E10-A0CA1A9D5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047" y="347986"/>
            <a:ext cx="4819256" cy="2152775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3229EE-4B10-43B4-8CD4-E35BA8F8CE8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知识点检索（电脑端）</a:t>
            </a:r>
            <a:endParaRPr lang="en-US" altLang="zh-CN" dirty="0"/>
          </a:p>
          <a:p>
            <a:pPr lvl="1"/>
            <a:r>
              <a:rPr lang="zh-CN" altLang="en-US" dirty="0"/>
              <a:t>“知识点分类”页面，可以查看本广场下各知识大类，点击知识大类即可进入详细知识点查看页面。</a:t>
            </a:r>
            <a:endParaRPr lang="en-US" altLang="zh-CN" dirty="0"/>
          </a:p>
          <a:p>
            <a:pPr lvl="1"/>
            <a:r>
              <a:rPr lang="zh-CN" altLang="en-US" dirty="0"/>
              <a:t>“全部知识点”页面，可以查看本广场所有具体知识点，并按照既定条件进行筛选。</a:t>
            </a:r>
            <a:endParaRPr lang="en-US" altLang="zh-CN" dirty="0"/>
          </a:p>
          <a:p>
            <a:pPr lvl="1"/>
            <a:r>
              <a:rPr lang="zh-CN" altLang="en-US" dirty="0"/>
              <a:t>搜索栏可以直接检索关键字，到达具体知识点页面。</a:t>
            </a:r>
            <a:endParaRPr lang="en-US" altLang="zh-CN" dirty="0"/>
          </a:p>
          <a:p>
            <a:pPr lvl="1"/>
            <a:r>
              <a:rPr lang="zh-CN" altLang="en-US" dirty="0"/>
              <a:t>学习过程中可通过“相关推荐”查看相关知识点。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B83DBAF-7CA6-47AF-8360-CC4FEA341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9531" y="1907077"/>
            <a:ext cx="4819255" cy="24501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A026F56-2998-4CD0-816E-8BFC47674A18}"/>
              </a:ext>
            </a:extLst>
          </p:cNvPr>
          <p:cNvSpPr/>
          <p:nvPr/>
        </p:nvSpPr>
        <p:spPr>
          <a:xfrm>
            <a:off x="239485" y="478618"/>
            <a:ext cx="859971" cy="5549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5.1.1</a:t>
            </a:r>
            <a:endParaRPr lang="zh-CN" altLang="en-US" b="1" dirty="0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CA4D7C1E-569A-4B90-B3E1-AB78B7FA29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830335" y="4036645"/>
            <a:ext cx="4819255" cy="264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957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3229EE-4B10-43B4-8CD4-E35BA8F8CE8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知识点学习（电脑端）</a:t>
            </a:r>
            <a:endParaRPr lang="en-US" altLang="zh-CN" dirty="0"/>
          </a:p>
          <a:p>
            <a:pPr lvl="1"/>
            <a:r>
              <a:rPr lang="zh-CN" altLang="en-US" dirty="0"/>
              <a:t>进入具体知识点页面，可以查看该知识点的学习材料。一般材料包括知识学习</a:t>
            </a:r>
            <a:r>
              <a:rPr lang="en-US" altLang="zh-CN" dirty="0"/>
              <a:t>-</a:t>
            </a:r>
            <a:r>
              <a:rPr lang="zh-CN" altLang="en-US" dirty="0"/>
              <a:t>视频、知识学习</a:t>
            </a:r>
            <a:r>
              <a:rPr lang="en-US" altLang="zh-CN" dirty="0"/>
              <a:t>-</a:t>
            </a:r>
            <a:r>
              <a:rPr lang="zh-CN" altLang="en-US" dirty="0"/>
              <a:t>阅读、知识测评三类。</a:t>
            </a:r>
            <a:endParaRPr lang="en-US" altLang="zh-CN" dirty="0"/>
          </a:p>
          <a:p>
            <a:pPr lvl="1"/>
            <a:r>
              <a:rPr lang="zh-CN" altLang="en-US" dirty="0"/>
              <a:t>根据积分规则，完成规定的有效观看视频、有效阅读、答题行为，均可获得对应的积分。</a:t>
            </a:r>
            <a:endParaRPr lang="en-US" altLang="zh-CN" dirty="0"/>
          </a:p>
          <a:p>
            <a:pPr lvl="1"/>
            <a:r>
              <a:rPr lang="zh-CN" altLang="en-US" dirty="0"/>
              <a:t>未正常观看视频、阅读翻页频率过快或过慢均不认定为有效学习。</a:t>
            </a:r>
            <a:endParaRPr lang="en-US" altLang="zh-CN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A026F56-2998-4CD0-816E-8BFC47674A18}"/>
              </a:ext>
            </a:extLst>
          </p:cNvPr>
          <p:cNvSpPr/>
          <p:nvPr/>
        </p:nvSpPr>
        <p:spPr>
          <a:xfrm>
            <a:off x="239485" y="478618"/>
            <a:ext cx="859971" cy="5549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5.1.2</a:t>
            </a:r>
            <a:endParaRPr lang="zh-CN" altLang="en-US" b="1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0D1AD0DD-C26C-4230-844B-2A8CA2622B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36317" y="2153274"/>
            <a:ext cx="4730297" cy="2467465"/>
          </a:xfr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62C40B4-0AD1-40B5-903F-9748E6EA9F5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67145" y="3654118"/>
            <a:ext cx="4103098" cy="2747564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EAA2FDB4-690C-49A9-8C82-5F98E8D2E0BC}"/>
              </a:ext>
            </a:extLst>
          </p:cNvPr>
          <p:cNvGrpSpPr/>
          <p:nvPr/>
        </p:nvGrpSpPr>
        <p:grpSpPr>
          <a:xfrm>
            <a:off x="8448622" y="292063"/>
            <a:ext cx="3621621" cy="2438978"/>
            <a:chOff x="5981699" y="1610507"/>
            <a:chExt cx="3621621" cy="243897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9288961D-9EB7-4082-9D7D-B512B51F60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82365"/>
            <a:stretch/>
          </p:blipFill>
          <p:spPr>
            <a:xfrm>
              <a:off x="5981699" y="1610507"/>
              <a:ext cx="3621621" cy="614882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391476A-5D91-4FF2-AA81-4AE7B0851A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5871" b="13707"/>
            <a:stretch/>
          </p:blipFill>
          <p:spPr>
            <a:xfrm>
              <a:off x="5981699" y="2291442"/>
              <a:ext cx="3621621" cy="17580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30785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3229EE-4B10-43B4-8CD4-E35BA8F8CE8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必学知识点（手机端）</a:t>
            </a:r>
            <a:endParaRPr lang="en-US" altLang="zh-CN" dirty="0"/>
          </a:p>
          <a:p>
            <a:pPr lvl="1"/>
            <a:r>
              <a:rPr lang="zh-CN" altLang="en-US" dirty="0">
                <a:highlight>
                  <a:srgbClr val="FFFF00"/>
                </a:highlight>
              </a:rPr>
              <a:t>每门广场课程均设有“必学知识点”列表</a:t>
            </a:r>
            <a:r>
              <a:rPr lang="zh-CN" altLang="en-US" dirty="0"/>
              <a:t>，为该门课程核心学习内容，选课学生需完成列表中的全部知识点学习。</a:t>
            </a:r>
            <a:endParaRPr lang="en-US" altLang="zh-CN" dirty="0"/>
          </a:p>
          <a:p>
            <a:pPr lvl="1"/>
            <a:r>
              <a:rPr lang="zh-CN" altLang="en-US" dirty="0"/>
              <a:t>所有必学知识点均有红色标签标注。</a:t>
            </a:r>
            <a:endParaRPr lang="en-US" altLang="zh-CN" dirty="0"/>
          </a:p>
          <a:p>
            <a:pPr lvl="1"/>
            <a:r>
              <a:rPr lang="zh-CN" altLang="en-US" dirty="0"/>
              <a:t>如未能完成所有必学知识点的学习，将无法获得本模块分数。</a:t>
            </a:r>
            <a:endParaRPr lang="en-US" altLang="zh-CN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A026F56-2998-4CD0-816E-8BFC47674A18}"/>
              </a:ext>
            </a:extLst>
          </p:cNvPr>
          <p:cNvSpPr/>
          <p:nvPr/>
        </p:nvSpPr>
        <p:spPr>
          <a:xfrm>
            <a:off x="239485" y="478618"/>
            <a:ext cx="859971" cy="5549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5.2.1</a:t>
            </a:r>
            <a:endParaRPr lang="zh-CN" altLang="en-US" b="1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793A172-4FBE-4DD9-BA6B-2BD6F0A84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724" y="1219199"/>
            <a:ext cx="1990799" cy="43107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3D15439-4DE5-42ED-B59E-F74FA3876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992" y="1219198"/>
            <a:ext cx="2111906" cy="431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316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DC69C9-D6BF-475E-AD0C-17DF143134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0614" y="354011"/>
            <a:ext cx="4795157" cy="6156000"/>
          </a:xfrm>
        </p:spPr>
        <p:txBody>
          <a:bodyPr>
            <a:normAutofit/>
          </a:bodyPr>
          <a:lstStyle/>
          <a:p>
            <a:r>
              <a:rPr lang="zh-CN" altLang="en-US" sz="2800" dirty="0">
                <a:latin typeface="+mn-ea"/>
                <a:ea typeface="+mn-ea"/>
              </a:rPr>
              <a:t>通识教育广场使用流程</a:t>
            </a:r>
          </a:p>
        </p:txBody>
      </p:sp>
      <p:graphicFrame>
        <p:nvGraphicFramePr>
          <p:cNvPr id="5" name="内容占位符 4">
            <a:extLst>
              <a:ext uri="{FF2B5EF4-FFF2-40B4-BE49-F238E27FC236}">
                <a16:creationId xmlns:a16="http://schemas.microsoft.com/office/drawing/2014/main" id="{A74B0861-904C-4F71-A7EC-D6477A85B8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7366068"/>
              </p:ext>
            </p:extLst>
          </p:nvPr>
        </p:nvGraphicFramePr>
        <p:xfrm>
          <a:off x="5768975" y="354013"/>
          <a:ext cx="6118225" cy="6156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073F8B7A-5A92-4E16-A107-806FD0F5791B}"/>
              </a:ext>
            </a:extLst>
          </p:cNvPr>
          <p:cNvSpPr txBox="1"/>
          <p:nvPr/>
        </p:nvSpPr>
        <p:spPr>
          <a:xfrm>
            <a:off x="5768975" y="6253844"/>
            <a:ext cx="47951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附录：积分规则（附后）</a:t>
            </a:r>
          </a:p>
        </p:txBody>
      </p:sp>
    </p:spTree>
    <p:extLst>
      <p:ext uri="{BB962C8B-B14F-4D97-AF65-F5344CB8AC3E}">
        <p14:creationId xmlns:p14="http://schemas.microsoft.com/office/powerpoint/2010/main" val="1694147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3229EE-4B10-43B4-8CD4-E35BA8F8CE8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知识点检索（手机端）</a:t>
            </a:r>
            <a:endParaRPr lang="en-US" altLang="zh-CN" dirty="0"/>
          </a:p>
          <a:p>
            <a:pPr lvl="1"/>
            <a:r>
              <a:rPr lang="zh-CN" altLang="en-US" dirty="0"/>
              <a:t>搜索功能支持直接搜索感兴趣的知识点并进入学习。</a:t>
            </a:r>
            <a:endParaRPr lang="en-US" altLang="zh-CN" dirty="0"/>
          </a:p>
          <a:p>
            <a:pPr lvl="1"/>
            <a:r>
              <a:rPr lang="zh-CN" altLang="en-US" dirty="0"/>
              <a:t>“全部分类”可以查看该广场下所有的知识大类，点击大类后可查看该大类下所有知识点。右上角“筛选”功能支持根据既定条件进行筛选。</a:t>
            </a:r>
            <a:endParaRPr lang="en-US" altLang="zh-CN" dirty="0"/>
          </a:p>
          <a:p>
            <a:pPr lvl="1"/>
            <a:r>
              <a:rPr lang="zh-CN" altLang="en-US" dirty="0"/>
              <a:t>“查看更多”可以进入所有知识点列表。</a:t>
            </a:r>
            <a:endParaRPr lang="en-US" altLang="zh-CN" dirty="0"/>
          </a:p>
          <a:p>
            <a:pPr lvl="1"/>
            <a:r>
              <a:rPr lang="zh-CN" altLang="en-US" dirty="0"/>
              <a:t>右上角“筛选”功能支持根据既定条件进行筛选。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A026F56-2998-4CD0-816E-8BFC47674A18}"/>
              </a:ext>
            </a:extLst>
          </p:cNvPr>
          <p:cNvSpPr/>
          <p:nvPr/>
        </p:nvSpPr>
        <p:spPr>
          <a:xfrm>
            <a:off x="239485" y="478618"/>
            <a:ext cx="859971" cy="5549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5.2.1</a:t>
            </a:r>
            <a:endParaRPr lang="zh-CN" altLang="en-US" b="1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DB7639DE-DC7A-4F24-B948-96A35663CF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23344" y="365124"/>
            <a:ext cx="2043028" cy="6156325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B3A58BB-2674-46F3-8B49-7CFE67E60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4488" y="1289956"/>
            <a:ext cx="2298291" cy="451212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4A2804E-6BBA-4DA6-AACD-1794A5C21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4433" y="1106786"/>
            <a:ext cx="2485926" cy="487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213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3229EE-4B10-43B4-8CD4-E35BA8F8CE8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知识点学习（手机端）</a:t>
            </a:r>
            <a:endParaRPr lang="en-US" altLang="zh-CN" dirty="0"/>
          </a:p>
          <a:p>
            <a:pPr lvl="1"/>
            <a:r>
              <a:rPr lang="zh-CN" altLang="en-US" dirty="0"/>
              <a:t>进入具体知识点页面，可以查看该知识点的学习材料。一般材料包括知识学习</a:t>
            </a:r>
            <a:r>
              <a:rPr lang="en-US" altLang="zh-CN" dirty="0"/>
              <a:t>-</a:t>
            </a:r>
            <a:r>
              <a:rPr lang="zh-CN" altLang="en-US" dirty="0"/>
              <a:t>视频、知识学习</a:t>
            </a:r>
            <a:r>
              <a:rPr lang="en-US" altLang="zh-CN" dirty="0"/>
              <a:t>-</a:t>
            </a:r>
            <a:r>
              <a:rPr lang="zh-CN" altLang="en-US" dirty="0"/>
              <a:t>阅读、知识测评三类。</a:t>
            </a:r>
            <a:endParaRPr lang="en-US" altLang="zh-CN" dirty="0"/>
          </a:p>
          <a:p>
            <a:pPr lvl="1"/>
            <a:r>
              <a:rPr lang="zh-CN" altLang="en-US" dirty="0"/>
              <a:t>根据积分规则，完成规定的有效观看视频、有效阅读、答题行为，均可获得对应的积分。</a:t>
            </a:r>
            <a:endParaRPr lang="en-US" altLang="zh-CN" dirty="0"/>
          </a:p>
          <a:p>
            <a:pPr lvl="1"/>
            <a:r>
              <a:rPr lang="zh-CN" altLang="en-US" dirty="0"/>
              <a:t>未正常观看视频、阅读翻页频率过快或过慢均不认定为有效学习。</a:t>
            </a:r>
            <a:endParaRPr lang="en-US" altLang="zh-CN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A026F56-2998-4CD0-816E-8BFC47674A18}"/>
              </a:ext>
            </a:extLst>
          </p:cNvPr>
          <p:cNvSpPr/>
          <p:nvPr/>
        </p:nvSpPr>
        <p:spPr>
          <a:xfrm>
            <a:off x="239485" y="478618"/>
            <a:ext cx="859971" cy="5549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5.2.2</a:t>
            </a:r>
            <a:endParaRPr lang="zh-CN" altLang="en-US" b="1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647301AC-BF5B-4F41-B24A-CCC7659335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55777" y="1632484"/>
            <a:ext cx="2160000" cy="4053582"/>
          </a:xfr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A8DDE2-25B8-4361-A66F-0FC0891D0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1901" y="1613033"/>
            <a:ext cx="2160000" cy="409248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8CD1789-D4CD-41BD-8FF4-6B837B929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8024" y="1480456"/>
            <a:ext cx="2160000" cy="435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57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A218BA-F40B-45D7-A3D1-7E055E5DA20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回顾学习轨迹</a:t>
            </a:r>
            <a:endParaRPr lang="en-US" altLang="zh-CN" dirty="0"/>
          </a:p>
          <a:p>
            <a:pPr lvl="1"/>
            <a:r>
              <a:rPr lang="zh-CN" altLang="en-US" dirty="0"/>
              <a:t>通识教育广场支持随时查看个人学习轨迹，帮助个人梳理知识构架或复习已学内容。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716F67C-48FC-45D2-BF2A-79937A95684C}"/>
              </a:ext>
            </a:extLst>
          </p:cNvPr>
          <p:cNvSpPr/>
          <p:nvPr/>
        </p:nvSpPr>
        <p:spPr>
          <a:xfrm>
            <a:off x="239485" y="478618"/>
            <a:ext cx="859971" cy="5549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6</a:t>
            </a:r>
            <a:endParaRPr lang="zh-CN" altLang="en-US" b="1" dirty="0"/>
          </a:p>
        </p:txBody>
      </p:sp>
      <p:graphicFrame>
        <p:nvGraphicFramePr>
          <p:cNvPr id="10" name="内容占位符 5">
            <a:extLst>
              <a:ext uri="{FF2B5EF4-FFF2-40B4-BE49-F238E27FC236}">
                <a16:creationId xmlns:a16="http://schemas.microsoft.com/office/drawing/2014/main" id="{5EA527FD-28D3-48F8-BDA1-D4BB144091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3106880"/>
              </p:ext>
            </p:extLst>
          </p:nvPr>
        </p:nvGraphicFramePr>
        <p:xfrm>
          <a:off x="6972299" y="1665515"/>
          <a:ext cx="4332515" cy="3287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3182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3229EE-4B10-43B4-8CD4-E35BA8F8CE8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回顾学习轨迹（电脑端）</a:t>
            </a:r>
            <a:endParaRPr lang="en-US" altLang="zh-CN" dirty="0"/>
          </a:p>
          <a:p>
            <a:pPr lvl="1"/>
            <a:r>
              <a:rPr lang="zh-CN" altLang="en-US" dirty="0"/>
              <a:t>点击课程首页上方“学习轨迹”，可查看个人本学期所学过的所有知识点列表及对应学习时间。</a:t>
            </a:r>
            <a:endParaRPr lang="en-US" altLang="zh-CN" dirty="0"/>
          </a:p>
          <a:p>
            <a:pPr lvl="1"/>
            <a:r>
              <a:rPr lang="zh-CN" altLang="en-US" dirty="0"/>
              <a:t>点击知识点名称，即可进入知识点学习页面。如前次未完成学习，可在本页面继续学习。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A026F56-2998-4CD0-816E-8BFC47674A18}"/>
              </a:ext>
            </a:extLst>
          </p:cNvPr>
          <p:cNvSpPr/>
          <p:nvPr/>
        </p:nvSpPr>
        <p:spPr>
          <a:xfrm>
            <a:off x="239485" y="478618"/>
            <a:ext cx="859971" cy="5549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6.1</a:t>
            </a:r>
            <a:endParaRPr lang="zh-CN" altLang="en-US" b="1" dirty="0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0004A6BB-2968-4EB3-A359-FC3042DDFB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43700" y="0"/>
            <a:ext cx="5323114" cy="2607490"/>
          </a:xfr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5F8BCE2-22CC-418E-A2E5-722040F4A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295" y="2209800"/>
            <a:ext cx="5045905" cy="263779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4D89DAC-A5E4-4521-8419-AEC1D87FD0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6289"/>
          <a:stretch/>
        </p:blipFill>
        <p:spPr>
          <a:xfrm>
            <a:off x="8633105" y="4648200"/>
            <a:ext cx="3503723" cy="211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1225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3229EE-4B10-43B4-8CD4-E35BA8F8CE8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回顾学习轨迹（手机端）</a:t>
            </a:r>
            <a:endParaRPr lang="en-US" altLang="zh-CN" dirty="0"/>
          </a:p>
          <a:p>
            <a:pPr lvl="1"/>
            <a:r>
              <a:rPr lang="zh-CN" altLang="en-US" dirty="0"/>
              <a:t>点击广场首页右上角“学习轨迹”，可查看个人本学期学过的所有知识点列表及对应学习时间。</a:t>
            </a:r>
            <a:endParaRPr lang="en-US" altLang="zh-CN" dirty="0"/>
          </a:p>
          <a:p>
            <a:pPr lvl="1"/>
            <a:r>
              <a:rPr lang="zh-CN" altLang="en-US" dirty="0"/>
              <a:t>点击知识点名称，即可进入知识点学习页面。如前次未完成学习，可在本页面继续学习。</a:t>
            </a:r>
            <a:endParaRPr lang="en-US" altLang="zh-CN" dirty="0"/>
          </a:p>
          <a:p>
            <a:pPr lvl="1"/>
            <a:r>
              <a:rPr lang="zh-CN" altLang="en-US" dirty="0"/>
              <a:t>在学习轨迹页面点击右上角“学习统计”，可查看本人在本广场所学知识地图。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A026F56-2998-4CD0-816E-8BFC47674A18}"/>
              </a:ext>
            </a:extLst>
          </p:cNvPr>
          <p:cNvSpPr/>
          <p:nvPr/>
        </p:nvSpPr>
        <p:spPr>
          <a:xfrm>
            <a:off x="239485" y="478618"/>
            <a:ext cx="859971" cy="5549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6.2</a:t>
            </a:r>
            <a:endParaRPr lang="zh-CN" altLang="en-US" b="1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F0D0AB6-0ECB-45C8-B8E0-9A8B965BA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3969" y="1184613"/>
            <a:ext cx="2160000" cy="433449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6B45535-2A3D-41B0-BF77-C015E1383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7915" y="1184613"/>
            <a:ext cx="2160000" cy="4175072"/>
          </a:xfrm>
          <a:prstGeom prst="rect">
            <a:avLst/>
          </a:prstGeom>
        </p:spPr>
      </p:pic>
      <p:pic>
        <p:nvPicPr>
          <p:cNvPr id="16" name="内容占位符 15">
            <a:extLst>
              <a:ext uri="{FF2B5EF4-FFF2-40B4-BE49-F238E27FC236}">
                <a16:creationId xmlns:a16="http://schemas.microsoft.com/office/drawing/2014/main" id="{53DBA963-06E3-4DD8-ADAA-399D6427CC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780942" y="1257435"/>
            <a:ext cx="2160000" cy="4371703"/>
          </a:xfrm>
        </p:spPr>
      </p:pic>
    </p:spTree>
    <p:extLst>
      <p:ext uri="{BB962C8B-B14F-4D97-AF65-F5344CB8AC3E}">
        <p14:creationId xmlns:p14="http://schemas.microsoft.com/office/powerpoint/2010/main" val="33874126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A218BA-F40B-45D7-A3D1-7E055E5DA20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成绩查询</a:t>
            </a:r>
            <a:endParaRPr lang="en-US" altLang="zh-CN" dirty="0"/>
          </a:p>
          <a:p>
            <a:pPr lvl="1"/>
            <a:r>
              <a:rPr lang="zh-CN" altLang="en-US" dirty="0"/>
              <a:t>在本广场最终获得的成绩，请以教务处网站查询到的成绩为准。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716F67C-48FC-45D2-BF2A-79937A95684C}"/>
              </a:ext>
            </a:extLst>
          </p:cNvPr>
          <p:cNvSpPr/>
          <p:nvPr/>
        </p:nvSpPr>
        <p:spPr>
          <a:xfrm>
            <a:off x="239485" y="478618"/>
            <a:ext cx="859971" cy="5549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7</a:t>
            </a:r>
            <a:endParaRPr lang="zh-CN" altLang="en-US" b="1" dirty="0"/>
          </a:p>
        </p:txBody>
      </p:sp>
      <p:graphicFrame>
        <p:nvGraphicFramePr>
          <p:cNvPr id="5" name="内容占位符 5">
            <a:extLst>
              <a:ext uri="{FF2B5EF4-FFF2-40B4-BE49-F238E27FC236}">
                <a16:creationId xmlns:a16="http://schemas.microsoft.com/office/drawing/2014/main" id="{5F96BD96-038D-47A0-B68A-6037551963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3678510"/>
              </p:ext>
            </p:extLst>
          </p:nvPr>
        </p:nvGraphicFramePr>
        <p:xfrm>
          <a:off x="6972299" y="1665515"/>
          <a:ext cx="4332515" cy="3287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319407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A218BA-F40B-45D7-A3D1-7E055E5DA20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积分规则</a:t>
            </a:r>
            <a:endParaRPr lang="en-US" altLang="zh-CN" dirty="0"/>
          </a:p>
          <a:p>
            <a:pPr lvl="1"/>
            <a:r>
              <a:rPr lang="zh-CN" altLang="en-US" dirty="0"/>
              <a:t>请及时查询所有学习行为可以获得的积分、各项目相应积分上限或下限、其他考试要求等，避免无法完成广场学习要求。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716F67C-48FC-45D2-BF2A-79937A95684C}"/>
              </a:ext>
            </a:extLst>
          </p:cNvPr>
          <p:cNvSpPr/>
          <p:nvPr/>
        </p:nvSpPr>
        <p:spPr>
          <a:xfrm>
            <a:off x="239485" y="478618"/>
            <a:ext cx="859971" cy="5549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附录</a:t>
            </a:r>
          </a:p>
        </p:txBody>
      </p:sp>
      <p:graphicFrame>
        <p:nvGraphicFramePr>
          <p:cNvPr id="5" name="内容占位符 5">
            <a:extLst>
              <a:ext uri="{FF2B5EF4-FFF2-40B4-BE49-F238E27FC236}">
                <a16:creationId xmlns:a16="http://schemas.microsoft.com/office/drawing/2014/main" id="{5F96BD96-038D-47A0-B68A-6037551963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9778889"/>
              </p:ext>
            </p:extLst>
          </p:nvPr>
        </p:nvGraphicFramePr>
        <p:xfrm>
          <a:off x="6972299" y="1665515"/>
          <a:ext cx="4332515" cy="3287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7507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2716F67C-48FC-45D2-BF2A-79937A95684C}"/>
              </a:ext>
            </a:extLst>
          </p:cNvPr>
          <p:cNvSpPr/>
          <p:nvPr/>
        </p:nvSpPr>
        <p:spPr>
          <a:xfrm>
            <a:off x="239485" y="478618"/>
            <a:ext cx="859971" cy="5549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附录</a:t>
            </a:r>
          </a:p>
        </p:txBody>
      </p:sp>
      <p:graphicFrame>
        <p:nvGraphicFramePr>
          <p:cNvPr id="8" name="表格 9">
            <a:extLst>
              <a:ext uri="{FF2B5EF4-FFF2-40B4-BE49-F238E27FC236}">
                <a16:creationId xmlns:a16="http://schemas.microsoft.com/office/drawing/2014/main" id="{81E619A6-1CB2-4272-9923-BBC08F79C67B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952024185"/>
              </p:ext>
            </p:extLst>
          </p:nvPr>
        </p:nvGraphicFramePr>
        <p:xfrm>
          <a:off x="609147" y="1720395"/>
          <a:ext cx="4845050" cy="375294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756024">
                  <a:extLst>
                    <a:ext uri="{9D8B030D-6E8A-4147-A177-3AD203B41FA5}">
                      <a16:colId xmlns:a16="http://schemas.microsoft.com/office/drawing/2014/main" val="1025546125"/>
                    </a:ext>
                  </a:extLst>
                </a:gridCol>
                <a:gridCol w="1089026">
                  <a:extLst>
                    <a:ext uri="{9D8B030D-6E8A-4147-A177-3AD203B41FA5}">
                      <a16:colId xmlns:a16="http://schemas.microsoft.com/office/drawing/2014/main" val="93565355"/>
                    </a:ext>
                  </a:extLst>
                </a:gridCol>
              </a:tblGrid>
              <a:tr h="477293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项目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积分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4234484"/>
                  </a:ext>
                </a:extLst>
              </a:tr>
              <a:tr h="477293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登录：每日首次登录得分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zh-CN" altLang="en-US" sz="2000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93515772"/>
                  </a:ext>
                </a:extLst>
              </a:tr>
              <a:tr h="477293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视频观看时长：有效观看视频</a:t>
                      </a:r>
                      <a:r>
                        <a:rPr lang="en-US" altLang="zh-CN" dirty="0"/>
                        <a:t>1</a:t>
                      </a:r>
                      <a:r>
                        <a:rPr lang="zh-CN" altLang="en-US" dirty="0"/>
                        <a:t>分钟得分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zh-CN" altLang="en-US" sz="2000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2126158"/>
                  </a:ext>
                </a:extLst>
              </a:tr>
              <a:tr h="477293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阅读时长：有效阅读</a:t>
                      </a:r>
                      <a:r>
                        <a:rPr lang="en-US" altLang="zh-CN" dirty="0"/>
                        <a:t>1</a:t>
                      </a:r>
                      <a:r>
                        <a:rPr lang="zh-CN" altLang="en-US" dirty="0"/>
                        <a:t>分钟得分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zh-CN" altLang="en-US" sz="2000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3724619"/>
                  </a:ext>
                </a:extLst>
              </a:tr>
              <a:tr h="477293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答题：答对</a:t>
                      </a:r>
                      <a:r>
                        <a:rPr lang="en-US" altLang="zh-CN" dirty="0"/>
                        <a:t>1</a:t>
                      </a:r>
                      <a:r>
                        <a:rPr lang="zh-CN" altLang="en-US" dirty="0"/>
                        <a:t>道题得分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zh-CN" altLang="en-US" sz="2000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5078015"/>
                  </a:ext>
                </a:extLst>
              </a:tr>
              <a:tr h="56361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讨论：在知识点讨论区发表、回复</a:t>
                      </a:r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zh-CN" altLang="en-US" sz="2000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1124903"/>
                  </a:ext>
                </a:extLst>
              </a:tr>
              <a:tr h="477293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笔记：在知识点学习区发表</a:t>
                      </a:r>
                      <a:r>
                        <a:rPr lang="en-US" altLang="zh-CN" dirty="0"/>
                        <a:t>1</a:t>
                      </a:r>
                      <a:r>
                        <a:rPr lang="zh-CN" altLang="en-US" dirty="0"/>
                        <a:t>条有效笔记得分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zh-CN" altLang="en-US" sz="2000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2642504"/>
                  </a:ext>
                </a:extLst>
              </a:tr>
            </a:tbl>
          </a:graphicData>
        </a:graphic>
      </p:graphicFrame>
      <p:graphicFrame>
        <p:nvGraphicFramePr>
          <p:cNvPr id="10" name="表格 10">
            <a:extLst>
              <a:ext uri="{FF2B5EF4-FFF2-40B4-BE49-F238E27FC236}">
                <a16:creationId xmlns:a16="http://schemas.microsoft.com/office/drawing/2014/main" id="{908182F0-B608-4C5C-88CB-A3DA2C82EE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9596392"/>
              </p:ext>
            </p:extLst>
          </p:nvPr>
        </p:nvGraphicFramePr>
        <p:xfrm>
          <a:off x="5725265" y="2009672"/>
          <a:ext cx="6118226" cy="35407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42568">
                  <a:extLst>
                    <a:ext uri="{9D8B030D-6E8A-4147-A177-3AD203B41FA5}">
                      <a16:colId xmlns:a16="http://schemas.microsoft.com/office/drawing/2014/main" val="2321831806"/>
                    </a:ext>
                  </a:extLst>
                </a:gridCol>
                <a:gridCol w="1175658">
                  <a:extLst>
                    <a:ext uri="{9D8B030D-6E8A-4147-A177-3AD203B41FA5}">
                      <a16:colId xmlns:a16="http://schemas.microsoft.com/office/drawing/2014/main" val="19740086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分数类别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分数限制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7221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达到课程通过要求的总积分最低分数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r>
                        <a:rPr lang="zh-CN" altLang="en-US" sz="2000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365490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累计视频观看时长积分下限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r>
                        <a:rPr lang="zh-CN" altLang="en-US" sz="2000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7534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累计阅读时长积分下限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zh-CN" altLang="en-US" sz="2000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7157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累计答题积分下限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r>
                        <a:rPr lang="zh-CN" altLang="en-US" sz="2000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7211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每日可获得总积分上限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r>
                        <a:rPr lang="zh-CN" altLang="en-US" sz="2000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1881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每日笔记积分上限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zh-CN" altLang="en-US" sz="2000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7608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每日讨论积分上限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zh-CN" altLang="en-US" sz="2000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142110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2000" kern="120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必须完成所有“必学”知识点的学习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589298"/>
                  </a:ext>
                </a:extLst>
              </a:tr>
            </a:tbl>
          </a:graphicData>
        </a:graphic>
      </p:graphicFrame>
      <p:sp>
        <p:nvSpPr>
          <p:cNvPr id="12" name="文本框 11">
            <a:extLst>
              <a:ext uri="{FF2B5EF4-FFF2-40B4-BE49-F238E27FC236}">
                <a16:creationId xmlns:a16="http://schemas.microsoft.com/office/drawing/2014/main" id="{5DD849F3-9E60-4337-9221-266DF266C2DC}"/>
              </a:ext>
            </a:extLst>
          </p:cNvPr>
          <p:cNvSpPr txBox="1"/>
          <p:nvPr/>
        </p:nvSpPr>
        <p:spPr>
          <a:xfrm>
            <a:off x="5768974" y="6096000"/>
            <a:ext cx="5710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</a:rPr>
              <a:t>注：未完成必学知识点则没有积分，不会按照比例折算</a:t>
            </a:r>
          </a:p>
        </p:txBody>
      </p:sp>
    </p:spTree>
    <p:extLst>
      <p:ext uri="{BB962C8B-B14F-4D97-AF65-F5344CB8AC3E}">
        <p14:creationId xmlns:p14="http://schemas.microsoft.com/office/powerpoint/2010/main" val="3566508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9D5FA85-D943-4DEF-8457-DAAED88025B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登录</a:t>
            </a:r>
            <a:endParaRPr lang="en-US" altLang="zh-CN" dirty="0"/>
          </a:p>
          <a:p>
            <a:pPr lvl="1"/>
            <a:r>
              <a:rPr lang="zh-CN" altLang="en-US" dirty="0"/>
              <a:t>网页端登录地址：</a:t>
            </a:r>
            <a:r>
              <a:rPr lang="en-US" altLang="zh-CN" dirty="0">
                <a:highlight>
                  <a:srgbClr val="FFFF00"/>
                </a:highlight>
                <a:hlinkClick r:id="rId2"/>
              </a:rPr>
              <a:t>https://tute.fanya.chaoxing.com/portal</a:t>
            </a:r>
            <a:endParaRPr lang="en-US" altLang="zh-CN" dirty="0">
              <a:highlight>
                <a:srgbClr val="FFFF00"/>
              </a:highlight>
            </a:endParaRPr>
          </a:p>
          <a:p>
            <a:pPr lvl="1"/>
            <a:r>
              <a:rPr lang="zh-CN" altLang="en-US" dirty="0"/>
              <a:t>或在移动端使用学习通</a:t>
            </a:r>
            <a:r>
              <a:rPr lang="en-US" altLang="zh-CN" dirty="0"/>
              <a:t>APP</a:t>
            </a:r>
            <a:r>
              <a:rPr lang="zh-CN" altLang="en-US" dirty="0"/>
              <a:t>进行学习</a:t>
            </a:r>
            <a:endParaRPr lang="en-US" altLang="zh-CN" dirty="0"/>
          </a:p>
          <a:p>
            <a:pPr lvl="1"/>
            <a:r>
              <a:rPr lang="zh-CN" altLang="en-US" dirty="0"/>
              <a:t>电脑端、移动端账号、学习数据互通，仅需注册一次账号，学习过程中按需切换终端即可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9BFD048-3CC0-4C2C-9A22-9066C360F020}"/>
              </a:ext>
            </a:extLst>
          </p:cNvPr>
          <p:cNvSpPr/>
          <p:nvPr/>
        </p:nvSpPr>
        <p:spPr>
          <a:xfrm>
            <a:off x="239485" y="478618"/>
            <a:ext cx="859971" cy="5549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1</a:t>
            </a:r>
            <a:endParaRPr lang="zh-CN" altLang="en-US" b="1" dirty="0"/>
          </a:p>
        </p:txBody>
      </p:sp>
      <p:graphicFrame>
        <p:nvGraphicFramePr>
          <p:cNvPr id="10" name="内容占位符 5">
            <a:extLst>
              <a:ext uri="{FF2B5EF4-FFF2-40B4-BE49-F238E27FC236}">
                <a16:creationId xmlns:a16="http://schemas.microsoft.com/office/drawing/2014/main" id="{EF398397-66F6-49ED-B9C6-FE9D9422C6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3176039"/>
              </p:ext>
            </p:extLst>
          </p:nvPr>
        </p:nvGraphicFramePr>
        <p:xfrm>
          <a:off x="6972299" y="1665515"/>
          <a:ext cx="4332515" cy="3287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08830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C339B-5F5C-46F6-4B5C-7BCDC491E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2917A2-6DC7-1CFC-F182-E67A25BC7F1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电脑端登录</a:t>
            </a:r>
            <a:endParaRPr lang="en-US" altLang="zh-CN" dirty="0"/>
          </a:p>
          <a:p>
            <a:pPr lvl="1"/>
            <a:r>
              <a:rPr lang="zh-CN" altLang="en-US" dirty="0"/>
              <a:t>点击</a:t>
            </a:r>
            <a:r>
              <a:rPr lang="en-US" altLang="zh-CN" dirty="0"/>
              <a:t>【</a:t>
            </a:r>
            <a:r>
              <a:rPr lang="zh-CN" altLang="en-US" dirty="0"/>
              <a:t>登录</a:t>
            </a:r>
            <a:r>
              <a:rPr lang="en-US" altLang="zh-CN" dirty="0"/>
              <a:t>】</a:t>
            </a:r>
            <a:r>
              <a:rPr lang="zh-CN" altLang="en-US" dirty="0"/>
              <a:t>按钮，跳转到用户登录页面。</a:t>
            </a:r>
            <a:endParaRPr lang="en-US" altLang="zh-CN" dirty="0"/>
          </a:p>
          <a:p>
            <a:pPr lvl="1"/>
            <a:r>
              <a:rPr lang="zh-CN" altLang="en-US" dirty="0"/>
              <a:t>如果你已经登录过超星（学习通），可以直接使用已有的账号登录。</a:t>
            </a:r>
            <a:endParaRPr lang="en-US" altLang="zh-CN" dirty="0"/>
          </a:p>
          <a:p>
            <a:pPr lvl="1"/>
            <a:r>
              <a:rPr lang="zh-CN" altLang="en-US" dirty="0"/>
              <a:t>如果你是手册登录超星（学习通），请点击“新用户注册”按钮，按照系统提示，完成账号注册及学号绑定流程。</a:t>
            </a:r>
            <a:endParaRPr lang="en-US" altLang="zh-CN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EBE7625-03EA-A082-24F2-58CD86CED1D1}"/>
              </a:ext>
            </a:extLst>
          </p:cNvPr>
          <p:cNvSpPr/>
          <p:nvPr/>
        </p:nvSpPr>
        <p:spPr>
          <a:xfrm>
            <a:off x="239485" y="478618"/>
            <a:ext cx="859971" cy="5549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1</a:t>
            </a:r>
            <a:endParaRPr lang="zh-CN" altLang="en-US" b="1" dirty="0"/>
          </a:p>
        </p:txBody>
      </p:sp>
      <p:graphicFrame>
        <p:nvGraphicFramePr>
          <p:cNvPr id="10" name="内容占位符 5">
            <a:extLst>
              <a:ext uri="{FF2B5EF4-FFF2-40B4-BE49-F238E27FC236}">
                <a16:creationId xmlns:a16="http://schemas.microsoft.com/office/drawing/2014/main" id="{C5E436E0-BADF-4A0B-DB40-6CC5DE9044DB}"/>
              </a:ext>
            </a:extLst>
          </p:cNvPr>
          <p:cNvGraphicFramePr>
            <a:graphicFrameLocks/>
          </p:cNvGraphicFramePr>
          <p:nvPr/>
        </p:nvGraphicFramePr>
        <p:xfrm>
          <a:off x="6972299" y="1665515"/>
          <a:ext cx="4332515" cy="3287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30087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70B9F-8E84-6682-37D1-3270F4654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7479955-3EFB-F545-FD7F-EF17DD40F26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电脑端登录（绑定单位）</a:t>
            </a:r>
            <a:endParaRPr lang="en-US" altLang="zh-CN" dirty="0"/>
          </a:p>
          <a:p>
            <a:pPr lvl="1"/>
            <a:r>
              <a:rPr lang="zh-CN" altLang="en-US" dirty="0"/>
              <a:t>在没有绑定单位的情况下，是看不到本单位课程的。如果手机号注册（登录）后，发现没有绑定学校和学号，或者不小心跳过单位绑定，不知道如何绑定学校和学号，建议手机号注册（登录）后，点右上角</a:t>
            </a:r>
            <a:r>
              <a:rPr lang="en-US" altLang="zh-CN" dirty="0"/>
              <a:t>V</a:t>
            </a:r>
            <a:r>
              <a:rPr lang="zh-CN" altLang="en-US" dirty="0"/>
              <a:t>，账号管理，添加单位，按操作验证单位即可。</a:t>
            </a:r>
            <a:endParaRPr lang="en-US" altLang="zh-CN" dirty="0"/>
          </a:p>
          <a:p>
            <a:pPr lvl="1"/>
            <a:r>
              <a:rPr lang="zh-CN" altLang="en-US" dirty="0"/>
              <a:t>如果你不确定是否绑定过单位，也可以通过本页面查看，在“单位”下方是否有“</a:t>
            </a:r>
            <a:r>
              <a:rPr lang="zh-CN" altLang="en-US" dirty="0">
                <a:highlight>
                  <a:srgbClr val="FFFF00"/>
                </a:highlight>
              </a:rPr>
              <a:t>天津职业技术师范大学</a:t>
            </a:r>
            <a:r>
              <a:rPr lang="zh-CN" altLang="en-US" dirty="0"/>
              <a:t>”单位。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9DA8E65-F1A2-8948-0158-3575AAC74C1F}"/>
              </a:ext>
            </a:extLst>
          </p:cNvPr>
          <p:cNvSpPr/>
          <p:nvPr/>
        </p:nvSpPr>
        <p:spPr>
          <a:xfrm>
            <a:off x="239485" y="478618"/>
            <a:ext cx="859971" cy="5549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1</a:t>
            </a:r>
            <a:endParaRPr lang="zh-CN" altLang="en-US" b="1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3357E871-73F3-84D7-E141-AD6F54914988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768975" y="2059332"/>
            <a:ext cx="6118225" cy="274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37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5ED92-6D66-25CF-F102-22F9B2448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B94052-C6C3-3FA7-2B1C-34D981AD070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移动端登录</a:t>
            </a:r>
            <a:endParaRPr lang="en-US" altLang="zh-CN" dirty="0"/>
          </a:p>
          <a:p>
            <a:pPr lvl="1"/>
            <a:r>
              <a:rPr lang="zh-CN" altLang="en-US" dirty="0"/>
              <a:t>点击</a:t>
            </a:r>
            <a:r>
              <a:rPr lang="en-US" altLang="zh-CN" dirty="0"/>
              <a:t>【</a:t>
            </a:r>
            <a:r>
              <a:rPr lang="zh-CN" altLang="en-US" dirty="0"/>
              <a:t>我</a:t>
            </a:r>
            <a:r>
              <a:rPr lang="en-US" altLang="zh-CN" dirty="0"/>
              <a:t>】-【</a:t>
            </a:r>
            <a:r>
              <a:rPr lang="zh-CN" altLang="en-US" dirty="0"/>
              <a:t>请先登录</a:t>
            </a:r>
            <a:r>
              <a:rPr lang="en-US" altLang="zh-CN" dirty="0"/>
              <a:t>】</a:t>
            </a:r>
            <a:r>
              <a:rPr lang="zh-CN" altLang="en-US" dirty="0"/>
              <a:t>，跳转到用户登录页面。</a:t>
            </a:r>
            <a:endParaRPr lang="en-US" altLang="zh-CN" dirty="0"/>
          </a:p>
          <a:p>
            <a:pPr lvl="1"/>
            <a:r>
              <a:rPr lang="zh-CN" altLang="en-US" dirty="0"/>
              <a:t>如果你已经登录过超星（学习通），可以直接使用已有的账号登录。</a:t>
            </a:r>
            <a:endParaRPr lang="en-US" altLang="zh-CN" dirty="0"/>
          </a:p>
          <a:p>
            <a:pPr lvl="1"/>
            <a:r>
              <a:rPr lang="zh-CN" altLang="en-US" dirty="0"/>
              <a:t>如果你是手册登录超星（学习通），请点击“新用户注册”按钮，按照系统提示，完成账号注册及学号绑定流程。</a:t>
            </a:r>
            <a:endParaRPr lang="en-US" altLang="zh-CN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0FE7E0F-7E1F-6344-342B-3EE4DB35D4DF}"/>
              </a:ext>
            </a:extLst>
          </p:cNvPr>
          <p:cNvSpPr/>
          <p:nvPr/>
        </p:nvSpPr>
        <p:spPr>
          <a:xfrm>
            <a:off x="239485" y="478618"/>
            <a:ext cx="859971" cy="5549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1</a:t>
            </a:r>
            <a:endParaRPr lang="zh-CN" altLang="en-US" b="1" dirty="0"/>
          </a:p>
        </p:txBody>
      </p:sp>
      <p:graphicFrame>
        <p:nvGraphicFramePr>
          <p:cNvPr id="10" name="内容占位符 5">
            <a:extLst>
              <a:ext uri="{FF2B5EF4-FFF2-40B4-BE49-F238E27FC236}">
                <a16:creationId xmlns:a16="http://schemas.microsoft.com/office/drawing/2014/main" id="{9BC9ED59-8F09-348A-DD50-EA6034E81E7C}"/>
              </a:ext>
            </a:extLst>
          </p:cNvPr>
          <p:cNvGraphicFramePr>
            <a:graphicFrameLocks/>
          </p:cNvGraphicFramePr>
          <p:nvPr/>
        </p:nvGraphicFramePr>
        <p:xfrm>
          <a:off x="6972299" y="1665515"/>
          <a:ext cx="4332515" cy="3287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943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EE540-F034-6A78-B6A3-34A645538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BD94FC6-B8BC-1276-A858-EE7AE951C0E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移动端登录登录（绑定单位）</a:t>
            </a:r>
            <a:endParaRPr lang="en-US" altLang="zh-CN" dirty="0"/>
          </a:p>
          <a:p>
            <a:pPr lvl="1"/>
            <a:r>
              <a:rPr lang="zh-CN" altLang="en-US" dirty="0"/>
              <a:t>登录以后点击</a:t>
            </a:r>
            <a:r>
              <a:rPr lang="en-US" altLang="zh-CN" dirty="0"/>
              <a:t>【</a:t>
            </a:r>
            <a:r>
              <a:rPr lang="zh-CN" altLang="en-US" dirty="0"/>
              <a:t>我</a:t>
            </a:r>
            <a:r>
              <a:rPr lang="en-US" altLang="zh-CN" dirty="0"/>
              <a:t>】</a:t>
            </a:r>
            <a:r>
              <a:rPr lang="zh-CN" altLang="en-US" dirty="0"/>
              <a:t>先查看一下您的姓名等信息是否正确。</a:t>
            </a:r>
          </a:p>
          <a:p>
            <a:pPr lvl="1"/>
            <a:r>
              <a:rPr lang="zh-CN" altLang="en-US" dirty="0"/>
              <a:t>如果您之前填写学校或单位名称页面跳过了，现在想要进行认证，您可以点击头像旁边的</a:t>
            </a:r>
            <a:r>
              <a:rPr lang="en-US" altLang="zh-CN" dirty="0"/>
              <a:t>【&gt;】</a:t>
            </a:r>
            <a:r>
              <a:rPr lang="zh-CN" altLang="en-US" dirty="0"/>
              <a:t>，点击</a:t>
            </a:r>
            <a:r>
              <a:rPr lang="en-US" altLang="zh-CN" dirty="0"/>
              <a:t>【</a:t>
            </a:r>
            <a:r>
              <a:rPr lang="zh-CN" altLang="en-US" dirty="0"/>
              <a:t>绑定单位</a:t>
            </a:r>
            <a:r>
              <a:rPr lang="en-US" altLang="zh-CN" dirty="0"/>
              <a:t>】</a:t>
            </a:r>
            <a:r>
              <a:rPr lang="zh-CN" altLang="en-US" dirty="0"/>
              <a:t>进行认证，</a:t>
            </a:r>
            <a:r>
              <a:rPr lang="en-US" altLang="zh-CN" dirty="0"/>
              <a:t>【</a:t>
            </a:r>
            <a:r>
              <a:rPr lang="zh-CN" altLang="en-US" dirty="0"/>
              <a:t>单位</a:t>
            </a:r>
            <a:r>
              <a:rPr lang="en-US" altLang="zh-CN" dirty="0"/>
              <a:t>uc</a:t>
            </a:r>
            <a:r>
              <a:rPr lang="zh-CN" altLang="en-US" dirty="0"/>
              <a:t>码</a:t>
            </a:r>
            <a:r>
              <a:rPr lang="en-US" altLang="zh-CN" dirty="0"/>
              <a:t>/</a:t>
            </a:r>
            <a:r>
              <a:rPr lang="zh-CN" altLang="en-US" dirty="0"/>
              <a:t>单位名称</a:t>
            </a:r>
            <a:r>
              <a:rPr lang="en-US" altLang="zh-CN" dirty="0"/>
              <a:t>】</a:t>
            </a:r>
            <a:r>
              <a:rPr lang="zh-CN" altLang="en-US" dirty="0"/>
              <a:t>填写您的学校名称，</a:t>
            </a:r>
            <a:r>
              <a:rPr lang="en-US" altLang="zh-CN" dirty="0"/>
              <a:t>【</a:t>
            </a:r>
            <a:r>
              <a:rPr lang="zh-CN" altLang="en-US" dirty="0"/>
              <a:t>学号</a:t>
            </a:r>
            <a:r>
              <a:rPr lang="en-US" altLang="zh-CN" dirty="0"/>
              <a:t>/</a:t>
            </a:r>
            <a:r>
              <a:rPr lang="zh-CN" altLang="en-US" dirty="0"/>
              <a:t>工号</a:t>
            </a:r>
            <a:r>
              <a:rPr lang="en-US" altLang="zh-CN" dirty="0"/>
              <a:t>】</a:t>
            </a:r>
            <a:r>
              <a:rPr lang="zh-CN" altLang="en-US" dirty="0"/>
              <a:t>一栏填写您学校通知的账号。</a:t>
            </a:r>
          </a:p>
          <a:p>
            <a:pPr lvl="1"/>
            <a:r>
              <a:rPr lang="zh-CN" altLang="en-US" dirty="0"/>
              <a:t>如果你不确定是否绑定过单位，也可以在绑定单位页面查看是否有“</a:t>
            </a:r>
            <a:r>
              <a:rPr lang="zh-CN" altLang="en-US" dirty="0">
                <a:highlight>
                  <a:srgbClr val="FFFF00"/>
                </a:highlight>
              </a:rPr>
              <a:t>天津职业技术师范大学</a:t>
            </a:r>
            <a:r>
              <a:rPr lang="zh-CN" altLang="en-US" dirty="0"/>
              <a:t>”单位。</a:t>
            </a:r>
            <a:endParaRPr lang="en-US" altLang="zh-CN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203B7F7-73D6-149B-1F16-115D59ADFC00}"/>
              </a:ext>
            </a:extLst>
          </p:cNvPr>
          <p:cNvSpPr/>
          <p:nvPr/>
        </p:nvSpPr>
        <p:spPr>
          <a:xfrm>
            <a:off x="239485" y="478618"/>
            <a:ext cx="859971" cy="5549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1</a:t>
            </a:r>
            <a:endParaRPr lang="zh-CN" altLang="en-US" b="1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257935D-53D1-7460-3F3B-E6AEA5761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F074EC5-EFD8-30CC-FC8D-FC29CF9489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67" r="3118" b="2162"/>
          <a:stretch>
            <a:fillRect/>
          </a:stretch>
        </p:blipFill>
        <p:spPr>
          <a:xfrm>
            <a:off x="6000161" y="421816"/>
            <a:ext cx="1997029" cy="369367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6CF741D-A8EE-2066-03BD-1ECB2075B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012" y="1568835"/>
            <a:ext cx="1891822" cy="37203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213130A-A9E7-CAA3-26A0-2A20535D6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6763" y="2348740"/>
            <a:ext cx="2123659" cy="370033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3AB78DF-AAED-FADB-1BEF-D9B159ADF6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5216" y="4997314"/>
            <a:ext cx="1447191" cy="121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78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A962626-8E1E-4B2D-85F5-028E5C9FFA7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进入广场</a:t>
            </a:r>
            <a:endParaRPr lang="en-US" altLang="zh-CN" dirty="0"/>
          </a:p>
          <a:p>
            <a:pPr lvl="1"/>
            <a:r>
              <a:rPr lang="zh-CN" altLang="en-US" dirty="0"/>
              <a:t>广场支持电脑端、手机端学习。两端学习数据实时同步。</a:t>
            </a:r>
            <a:endParaRPr lang="en-US" altLang="zh-CN" dirty="0"/>
          </a:p>
          <a:p>
            <a:pPr lvl="1"/>
            <a:r>
              <a:rPr lang="zh-CN" altLang="en-US" dirty="0"/>
              <a:t>请勿在两个终端同时学习。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43A2ABE-8402-44C5-B988-3A30A1C8D30A}"/>
              </a:ext>
            </a:extLst>
          </p:cNvPr>
          <p:cNvSpPr/>
          <p:nvPr/>
        </p:nvSpPr>
        <p:spPr>
          <a:xfrm>
            <a:off x="239485" y="478618"/>
            <a:ext cx="859971" cy="5549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2</a:t>
            </a:r>
            <a:endParaRPr lang="zh-CN" altLang="en-US" b="1" dirty="0"/>
          </a:p>
        </p:txBody>
      </p:sp>
      <p:graphicFrame>
        <p:nvGraphicFramePr>
          <p:cNvPr id="15" name="内容占位符 5">
            <a:extLst>
              <a:ext uri="{FF2B5EF4-FFF2-40B4-BE49-F238E27FC236}">
                <a16:creationId xmlns:a16="http://schemas.microsoft.com/office/drawing/2014/main" id="{2FCE29FC-E844-4E8A-B7AE-B2B57CE8FE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0603416"/>
              </p:ext>
            </p:extLst>
          </p:nvPr>
        </p:nvGraphicFramePr>
        <p:xfrm>
          <a:off x="6972299" y="1665515"/>
          <a:ext cx="4332515" cy="3287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391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A218BA-F40B-45D7-A3D1-7E055E5DA20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进入广场（电脑端）</a:t>
            </a:r>
            <a:endParaRPr lang="en-US" altLang="zh-CN" dirty="0"/>
          </a:p>
          <a:p>
            <a:pPr lvl="1"/>
            <a:r>
              <a:rPr lang="zh-CN" altLang="en-US" dirty="0"/>
              <a:t>在课程列表中，找到自己要学习的广场，点击进入即可看到广场页面。</a:t>
            </a:r>
            <a:endParaRPr lang="en-US" altLang="zh-CN" dirty="0"/>
          </a:p>
          <a:p>
            <a:pPr lvl="1"/>
            <a:r>
              <a:rPr lang="zh-CN" altLang="en-US" dirty="0">
                <a:highlight>
                  <a:srgbClr val="FFFF00"/>
                </a:highlight>
              </a:rPr>
              <a:t>本学期，需要完成“劳动教育</a:t>
            </a:r>
            <a:r>
              <a:rPr lang="en-US" altLang="zh-CN" dirty="0">
                <a:highlight>
                  <a:srgbClr val="FFFF00"/>
                </a:highlight>
              </a:rPr>
              <a:t>Ⅰ</a:t>
            </a:r>
            <a:r>
              <a:rPr lang="zh-CN" altLang="en-US" dirty="0">
                <a:highlight>
                  <a:srgbClr val="FFFF00"/>
                </a:highlight>
              </a:rPr>
              <a:t>：新时代劳动实践”和“劳动教育</a:t>
            </a:r>
            <a:r>
              <a:rPr lang="en-US" altLang="zh-CN" dirty="0">
                <a:highlight>
                  <a:srgbClr val="FFFF00"/>
                </a:highlight>
              </a:rPr>
              <a:t>Ⅰ</a:t>
            </a:r>
            <a:r>
              <a:rPr lang="zh-CN" altLang="en-US" dirty="0">
                <a:highlight>
                  <a:srgbClr val="FFFF00"/>
                </a:highlight>
              </a:rPr>
              <a:t>：生产劳动实践”两个广场的学习。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716F67C-48FC-45D2-BF2A-79937A95684C}"/>
              </a:ext>
            </a:extLst>
          </p:cNvPr>
          <p:cNvSpPr/>
          <p:nvPr/>
        </p:nvSpPr>
        <p:spPr>
          <a:xfrm>
            <a:off x="239485" y="478618"/>
            <a:ext cx="859971" cy="5549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2</a:t>
            </a:r>
            <a:endParaRPr lang="zh-CN" altLang="en-US" b="1" dirty="0"/>
          </a:p>
        </p:txBody>
      </p:sp>
      <p:pic>
        <p:nvPicPr>
          <p:cNvPr id="11" name="内容占位符 10">
            <a:extLst>
              <a:ext uri="{FF2B5EF4-FFF2-40B4-BE49-F238E27FC236}">
                <a16:creationId xmlns:a16="http://schemas.microsoft.com/office/drawing/2014/main" id="{5056CF16-7CFA-1766-5827-83DFA39645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68975" y="2152315"/>
            <a:ext cx="6118225" cy="2559721"/>
          </a:xfrm>
        </p:spPr>
      </p:pic>
    </p:spTree>
    <p:extLst>
      <p:ext uri="{BB962C8B-B14F-4D97-AF65-F5344CB8AC3E}">
        <p14:creationId xmlns:p14="http://schemas.microsoft.com/office/powerpoint/2010/main" val="20799042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988,&quot;width&quot;:20028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1699</Words>
  <Application>Microsoft Office PowerPoint</Application>
  <PresentationFormat>宽屏</PresentationFormat>
  <Paragraphs>162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1" baseType="lpstr">
      <vt:lpstr>等线</vt:lpstr>
      <vt:lpstr>等线 Light</vt:lpstr>
      <vt:lpstr>Arial</vt:lpstr>
      <vt:lpstr>Office 主题​​</vt:lpstr>
      <vt:lpstr>通识教育广场使用手册</vt:lpstr>
      <vt:lpstr>通识教育广场使用流程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通识教育广场使用手册</dc:title>
  <dc:creator>Zhu Wenzhe</dc:creator>
  <cp:lastModifiedBy>Wenzhe Zhu</cp:lastModifiedBy>
  <cp:revision>34</cp:revision>
  <dcterms:created xsi:type="dcterms:W3CDTF">2020-11-16T06:02:25Z</dcterms:created>
  <dcterms:modified xsi:type="dcterms:W3CDTF">2025-06-05T07:00:19Z</dcterms:modified>
</cp:coreProperties>
</file>